
<file path=[Content_Types].xml><?xml version="1.0" encoding="utf-8"?>
<Types xmlns="http://schemas.openxmlformats.org/package/2006/content-types">
  <Default Extension="xml" ContentType="application/xml"/>
  <Default Extension="jpeg" ContentType="image/jpeg"/>
  <Default Extension="jpg" ContentType="image/jpeg"/>
  <Default Extension="emf" ContentType="image/x-emf"/>
  <Default Extension="rels" ContentType="application/vnd.openxmlformats-package.relationships+xml"/>
  <Default Extension="gif" ContentType="image/gif"/>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9"/>
  </p:notesMasterIdLst>
  <p:handoutMasterIdLst>
    <p:handoutMasterId r:id="rId30"/>
  </p:handoutMasterIdLst>
  <p:sldIdLst>
    <p:sldId id="256" r:id="rId2"/>
    <p:sldId id="268" r:id="rId3"/>
    <p:sldId id="403" r:id="rId4"/>
    <p:sldId id="430" r:id="rId5"/>
    <p:sldId id="444" r:id="rId6"/>
    <p:sldId id="438" r:id="rId7"/>
    <p:sldId id="432" r:id="rId8"/>
    <p:sldId id="437" r:id="rId9"/>
    <p:sldId id="439" r:id="rId10"/>
    <p:sldId id="433" r:id="rId11"/>
    <p:sldId id="429" r:id="rId12"/>
    <p:sldId id="434" r:id="rId13"/>
    <p:sldId id="435" r:id="rId14"/>
    <p:sldId id="436" r:id="rId15"/>
    <p:sldId id="440" r:id="rId16"/>
    <p:sldId id="443" r:id="rId17"/>
    <p:sldId id="427" r:id="rId18"/>
    <p:sldId id="442" r:id="rId19"/>
    <p:sldId id="441" r:id="rId20"/>
    <p:sldId id="428" r:id="rId21"/>
    <p:sldId id="446" r:id="rId22"/>
    <p:sldId id="445" r:id="rId23"/>
    <p:sldId id="447" r:id="rId24"/>
    <p:sldId id="448" r:id="rId25"/>
    <p:sldId id="449" r:id="rId26"/>
    <p:sldId id="451" r:id="rId27"/>
    <p:sldId id="450" r:id="rId28"/>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 uri="{2D200454-40CA-4A62-9FC3-DE9A4176ACB9}">
      <p15:notesGuideLst xmlns=""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autoAdjust="0"/>
    <p:restoredTop sz="84604" autoAdjust="0"/>
  </p:normalViewPr>
  <p:slideViewPr>
    <p:cSldViewPr>
      <p:cViewPr>
        <p:scale>
          <a:sx n="150" d="100"/>
          <a:sy n="150" d="100"/>
        </p:scale>
        <p:origin x="-1344" y="-264"/>
      </p:cViewPr>
      <p:guideLst>
        <p:guide orient="horz" pos="816"/>
        <p:guide pos="336"/>
      </p:guideLst>
    </p:cSldViewPr>
  </p:slideViewPr>
  <p:outlineViewPr>
    <p:cViewPr>
      <p:scale>
        <a:sx n="33" d="100"/>
        <a:sy n="33" d="100"/>
      </p:scale>
      <p:origin x="0" y="0"/>
    </p:cViewPr>
    <p:sldLst>
      <p:sld r:id="rId1" collapse="1"/>
      <p:sld r:id="rId2" collapse="1"/>
      <p:sld r:id="rId3" collapse="1"/>
      <p:sld r:id="rId4" collapse="1"/>
      <p:sld r:id="rId5" collapse="1"/>
      <p:sld r:id="rId6" collapse="1"/>
      <p:sld r:id="rId7" collapse="1"/>
      <p:sld r:id="rId8" collapse="1"/>
      <p:sld r:id="rId9" collapse="1"/>
      <p:sld r:id="rId10" collapse="1"/>
      <p:sld r:id="rId11" collapse="1"/>
      <p:sld r:id="rId12" collapse="1"/>
      <p:sld r:id="rId13" collapse="1"/>
      <p:sld r:id="rId14" collapse="1"/>
      <p:sld r:id="rId15" collapse="1"/>
      <p:sld r:id="rId16" collapse="1"/>
      <p:sld r:id="rId17" collapse="1"/>
      <p:sld r:id="rId18" collapse="1"/>
      <p:sld r:id="rId19" collapse="1"/>
      <p:sld r:id="rId20" collapse="1"/>
      <p:sld r:id="rId21" collapse="1"/>
      <p:sld r:id="rId22" collapse="1"/>
      <p:sld r:id="rId23" collapse="1"/>
      <p:sld r:id="rId24" collapse="1"/>
      <p:sld r:id="rId25" collapse="1"/>
      <p:sld r:id="rId26" collapse="1"/>
    </p:sldLst>
  </p:outlineViewPr>
  <p:notesTextViewPr>
    <p:cViewPr>
      <p:scale>
        <a:sx n="100" d="100"/>
        <a:sy n="100" d="100"/>
      </p:scale>
      <p:origin x="0" y="0"/>
    </p:cViewPr>
  </p:notesTextViewPr>
  <p:sorterViewPr>
    <p:cViewPr>
      <p:scale>
        <a:sx n="175" d="100"/>
        <a:sy n="175" d="100"/>
      </p:scale>
      <p:origin x="0" y="328"/>
    </p:cViewPr>
  </p:sorterViewPr>
  <p:notesViewPr>
    <p:cSldViewPr showGuides="1">
      <p:cViewPr varScale="1">
        <p:scale>
          <a:sx n="76" d="100"/>
          <a:sy n="76" d="100"/>
        </p:scale>
        <p:origin x="-3126" y="-10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notesMaster" Target="notesMasters/notesMaster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handoutMaster" Target="handoutMasters/handoutMaster1.xml"/><Relationship Id="rId31" Type="http://schemas.openxmlformats.org/officeDocument/2006/relationships/printerSettings" Target="printerSettings/printerSettings1.bin"/><Relationship Id="rId32" Type="http://schemas.openxmlformats.org/officeDocument/2006/relationships/presProps" Target="presProps.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viewProps" Target="viewProps.xml"/><Relationship Id="rId34" Type="http://schemas.openxmlformats.org/officeDocument/2006/relationships/theme" Target="theme/theme1.xml"/><Relationship Id="rId35"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s>
</file>

<file path=ppt/_rels/viewProps.xml.rels><?xml version="1.0" encoding="UTF-8" standalone="yes"?>
<Relationships xmlns="http://schemas.openxmlformats.org/package/2006/relationships"><Relationship Id="rId9" Type="http://schemas.openxmlformats.org/officeDocument/2006/relationships/slide" Target="slides/slide10.xml"/><Relationship Id="rId20" Type="http://schemas.openxmlformats.org/officeDocument/2006/relationships/slide" Target="slides/slide21.xml"/><Relationship Id="rId21" Type="http://schemas.openxmlformats.org/officeDocument/2006/relationships/slide" Target="slides/slide22.xml"/><Relationship Id="rId22" Type="http://schemas.openxmlformats.org/officeDocument/2006/relationships/slide" Target="slides/slide23.xml"/><Relationship Id="rId23" Type="http://schemas.openxmlformats.org/officeDocument/2006/relationships/slide" Target="slides/slide24.xml"/><Relationship Id="rId24" Type="http://schemas.openxmlformats.org/officeDocument/2006/relationships/slide" Target="slides/slide25.xml"/><Relationship Id="rId25" Type="http://schemas.openxmlformats.org/officeDocument/2006/relationships/slide" Target="slides/slide26.xml"/><Relationship Id="rId26" Type="http://schemas.openxmlformats.org/officeDocument/2006/relationships/slide" Target="slides/slide27.xml"/><Relationship Id="rId10" Type="http://schemas.openxmlformats.org/officeDocument/2006/relationships/slide" Target="slides/slide11.xml"/><Relationship Id="rId11" Type="http://schemas.openxmlformats.org/officeDocument/2006/relationships/slide" Target="slides/slide12.xml"/><Relationship Id="rId12" Type="http://schemas.openxmlformats.org/officeDocument/2006/relationships/slide" Target="slides/slide13.xml"/><Relationship Id="rId13" Type="http://schemas.openxmlformats.org/officeDocument/2006/relationships/slide" Target="slides/slide14.xml"/><Relationship Id="rId14" Type="http://schemas.openxmlformats.org/officeDocument/2006/relationships/slide" Target="slides/slide15.xml"/><Relationship Id="rId15" Type="http://schemas.openxmlformats.org/officeDocument/2006/relationships/slide" Target="slides/slide16.xml"/><Relationship Id="rId16" Type="http://schemas.openxmlformats.org/officeDocument/2006/relationships/slide" Target="slides/slide17.xml"/><Relationship Id="rId17" Type="http://schemas.openxmlformats.org/officeDocument/2006/relationships/slide" Target="slides/slide18.xml"/><Relationship Id="rId18" Type="http://schemas.openxmlformats.org/officeDocument/2006/relationships/slide" Target="slides/slide19.xml"/><Relationship Id="rId19" Type="http://schemas.openxmlformats.org/officeDocument/2006/relationships/slide" Target="slides/slide20.xml"/><Relationship Id="rId1" Type="http://schemas.openxmlformats.org/officeDocument/2006/relationships/slide" Target="slides/slide2.xml"/><Relationship Id="rId2" Type="http://schemas.openxmlformats.org/officeDocument/2006/relationships/slide" Target="slides/slide3.xml"/><Relationship Id="rId3" Type="http://schemas.openxmlformats.org/officeDocument/2006/relationships/slide" Target="slides/slide4.xml"/><Relationship Id="rId4" Type="http://schemas.openxmlformats.org/officeDocument/2006/relationships/slide" Target="slides/slide5.xml"/><Relationship Id="rId5" Type="http://schemas.openxmlformats.org/officeDocument/2006/relationships/slide" Target="slides/slide6.xml"/><Relationship Id="rId6" Type="http://schemas.openxmlformats.org/officeDocument/2006/relationships/slide" Target="slides/slide7.xml"/><Relationship Id="rId7" Type="http://schemas.openxmlformats.org/officeDocument/2006/relationships/slide" Target="slides/slide8.xml"/><Relationship Id="rId8" Type="http://schemas.openxmlformats.org/officeDocument/2006/relationships/slide" Target="slides/slide9.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7276CEA5-C80B-4A68-85A0-4000709E165C}" type="datetimeFigureOut">
              <a:rPr lang="en-US" smtClean="0"/>
              <a:pPr/>
              <a:t>04/04/18</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A97694E-FD62-42F5-8698-12E83F90536D}" type="slidenum">
              <a:rPr lang="en-US" smtClean="0"/>
              <a:pPr/>
              <a:t>‹#›</a:t>
            </a:fld>
            <a:endParaRPr lang="en-US"/>
          </a:p>
        </p:txBody>
      </p:sp>
    </p:spTree>
    <p:extLst>
      <p:ext uri="{BB962C8B-B14F-4D97-AF65-F5344CB8AC3E}">
        <p14:creationId xmlns:p14="http://schemas.microsoft.com/office/powerpoint/2010/main" val="399281199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defRPr>
            </a:lvl1pPr>
          </a:lstStyle>
          <a:p>
            <a:pPr>
              <a:defRPr/>
            </a:pPr>
            <a:fld id="{AA7638EA-C71E-4C28-A290-EF4E9D446704}" type="datetimeFigureOut">
              <a:rPr lang="en-US"/>
              <a:pPr>
                <a:defRPr/>
              </a:pPr>
              <a:t>04/04/18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defRPr>
            </a:lvl1pPr>
          </a:lstStyle>
          <a:p>
            <a:pPr>
              <a:defRPr/>
            </a:pPr>
            <a:fld id="{1F590B1D-1AE9-40B6-948B-12959622525B}" type="slidenum">
              <a:rPr lang="en-US"/>
              <a:pPr>
                <a:defRPr/>
              </a:pPr>
              <a:t>‹#›</a:t>
            </a:fld>
            <a:endParaRPr lang="en-US"/>
          </a:p>
        </p:txBody>
      </p:sp>
    </p:spTree>
    <p:extLst>
      <p:ext uri="{BB962C8B-B14F-4D97-AF65-F5344CB8AC3E}">
        <p14:creationId xmlns:p14="http://schemas.microsoft.com/office/powerpoint/2010/main" val="268894434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TextEdit="1"/>
          </p:cNvSpPr>
          <p:nvPr>
            <p:ph type="sldImg"/>
          </p:nvPr>
        </p:nvSpPr>
        <p:spPr bwMode="auto">
          <a:noFill/>
          <a:ln>
            <a:solidFill>
              <a:srgbClr val="000000"/>
            </a:solidFill>
            <a:miter lim="800000"/>
            <a:headEnd/>
            <a:tailEnd/>
          </a:ln>
        </p:spPr>
      </p:sp>
      <p:sp>
        <p:nvSpPr>
          <p:cNvPr id="1433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latin typeface="Times New Roman" pitchFamily="18" charset="0"/>
              </a:rPr>
              <a:t>INTRODUCTION</a:t>
            </a:r>
          </a:p>
          <a:p>
            <a:pPr eaLnBrk="1" hangingPunct="1">
              <a:spcBef>
                <a:spcPct val="0"/>
              </a:spcBef>
            </a:pPr>
            <a:r>
              <a:rPr lang="en-US" dirty="0" smtClean="0">
                <a:latin typeface="Times New Roman" pitchFamily="18" charset="0"/>
              </a:rPr>
              <a:t>Introduce yourself.</a:t>
            </a:r>
          </a:p>
          <a:p>
            <a:pPr eaLnBrk="1" hangingPunct="1">
              <a:spcBef>
                <a:spcPct val="0"/>
              </a:spcBef>
            </a:pPr>
            <a:r>
              <a:rPr lang="en-US" dirty="0" smtClean="0">
                <a:latin typeface="Times New Roman" pitchFamily="18" charset="0"/>
              </a:rPr>
              <a:t>Welcome everyone</a:t>
            </a:r>
          </a:p>
          <a:p>
            <a:pPr eaLnBrk="1" hangingPunct="1">
              <a:spcBef>
                <a:spcPct val="0"/>
              </a:spcBef>
            </a:pPr>
            <a:r>
              <a:rPr lang="en-US" dirty="0" smtClean="0">
                <a:latin typeface="Times New Roman" pitchFamily="18" charset="0"/>
              </a:rPr>
              <a:t>Explain where any restrooms  are located.</a:t>
            </a:r>
          </a:p>
          <a:p>
            <a:pPr eaLnBrk="1" hangingPunct="1">
              <a:spcBef>
                <a:spcPct val="0"/>
              </a:spcBef>
            </a:pPr>
            <a:endParaRPr lang="en-US" dirty="0" smtClean="0">
              <a:latin typeface="Times New Roman" pitchFamily="18" charset="0"/>
            </a:endParaRPr>
          </a:p>
          <a:p>
            <a:pPr eaLnBrk="1" hangingPunct="1">
              <a:spcBef>
                <a:spcPct val="0"/>
              </a:spcBef>
            </a:pPr>
            <a:r>
              <a:rPr lang="en-US" dirty="0" smtClean="0">
                <a:latin typeface="Times New Roman" pitchFamily="18" charset="0"/>
              </a:rPr>
              <a:t>Give the students some of your background.  This helps them to know what is "expected" when it is their turn to introduce themselves. </a:t>
            </a:r>
          </a:p>
          <a:p>
            <a:pPr eaLnBrk="1" hangingPunct="1">
              <a:spcBef>
                <a:spcPct val="0"/>
              </a:spcBef>
            </a:pPr>
            <a:endParaRPr lang="en-US" dirty="0" smtClean="0">
              <a:latin typeface="Times New Roman" pitchFamily="18" charset="0"/>
            </a:endParaRPr>
          </a:p>
          <a:p>
            <a:pPr eaLnBrk="1" hangingPunct="1">
              <a:spcBef>
                <a:spcPct val="0"/>
              </a:spcBef>
            </a:pPr>
            <a:r>
              <a:rPr lang="en-US" dirty="0" smtClean="0">
                <a:latin typeface="Times New Roman" pitchFamily="18" charset="0"/>
              </a:rPr>
              <a:t>If there is time,  have each student introduce themselves.  This will give you a good idea of the experience level of the class and will break the ice.</a:t>
            </a:r>
          </a:p>
          <a:p>
            <a:pPr eaLnBrk="1" hangingPunct="1">
              <a:spcBef>
                <a:spcPct val="0"/>
              </a:spcBef>
            </a:pPr>
            <a:endParaRPr lang="en-US" dirty="0" smtClean="0">
              <a:latin typeface="Times New Roman" pitchFamily="18" charset="0"/>
            </a:endParaRPr>
          </a:p>
          <a:p>
            <a:pPr eaLnBrk="1" hangingPunct="1">
              <a:spcBef>
                <a:spcPct val="0"/>
              </a:spcBef>
            </a:pPr>
            <a:endParaRPr lang="en-US" dirty="0" smtClean="0"/>
          </a:p>
        </p:txBody>
      </p:sp>
      <p:sp>
        <p:nvSpPr>
          <p:cNvPr id="819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5227E3A-F256-47A0-9E78-73EE95C49684}" type="slidenum">
              <a:rPr lang="en-US" smtClean="0"/>
              <a:pPr fontAlgn="base">
                <a:spcBef>
                  <a:spcPct val="0"/>
                </a:spcBef>
                <a:spcAft>
                  <a:spcPct val="0"/>
                </a:spcAft>
                <a:defRPr/>
              </a:pPr>
              <a:t>1</a:t>
            </a:fld>
            <a:endParaRPr lang="en-US" dirty="0" smtClean="0"/>
          </a:p>
        </p:txBody>
      </p:sp>
    </p:spTree>
    <p:extLst>
      <p:ext uri="{BB962C8B-B14F-4D97-AF65-F5344CB8AC3E}">
        <p14:creationId xmlns:p14="http://schemas.microsoft.com/office/powerpoint/2010/main" val="11902106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4"/>
          <p:cNvSpPr>
            <a:spLocks noGrp="1" noChangeArrowheads="1"/>
          </p:cNvSpPr>
          <p:nvPr>
            <p:ph type="hdr" sz="quarter"/>
          </p:nvPr>
        </p:nvSpPr>
        <p:spPr>
          <a:noFill/>
        </p:spPr>
        <p:txBody>
          <a:bodyPr/>
          <a:lstStyle/>
          <a:p>
            <a:r>
              <a:rPr lang="en-US" dirty="0" smtClean="0"/>
              <a:t>Scale Aerobatic Judging Seminar</a:t>
            </a:r>
          </a:p>
        </p:txBody>
      </p:sp>
      <p:sp>
        <p:nvSpPr>
          <p:cNvPr id="32771" name="Rectangle 5"/>
          <p:cNvSpPr>
            <a:spLocks noGrp="1" noChangeArrowheads="1"/>
          </p:cNvSpPr>
          <p:nvPr>
            <p:ph type="dt" sz="quarter" idx="1"/>
          </p:nvPr>
        </p:nvSpPr>
        <p:spPr>
          <a:noFill/>
        </p:spPr>
        <p:txBody>
          <a:bodyPr/>
          <a:lstStyle/>
          <a:p>
            <a:r>
              <a:rPr lang="en-US" dirty="0" smtClean="0"/>
              <a:t>Version - 4/23/2003</a:t>
            </a:r>
          </a:p>
        </p:txBody>
      </p:sp>
      <p:sp>
        <p:nvSpPr>
          <p:cNvPr id="32772" name="Rectangle 6"/>
          <p:cNvSpPr>
            <a:spLocks noGrp="1" noChangeArrowheads="1"/>
          </p:cNvSpPr>
          <p:nvPr>
            <p:ph type="sldNum" sz="quarter" idx="5"/>
          </p:nvPr>
        </p:nvSpPr>
        <p:spPr>
          <a:noFill/>
        </p:spPr>
        <p:txBody>
          <a:bodyPr/>
          <a:lstStyle/>
          <a:p>
            <a:r>
              <a:rPr lang="en-US" dirty="0" smtClean="0"/>
              <a:t>Page - </a:t>
            </a:r>
            <a:fld id="{4B712118-39F4-4A06-B367-45882982C97A}" type="slidenum">
              <a:rPr lang="en-US" smtClean="0"/>
              <a:pPr/>
              <a:t>10</a:t>
            </a:fld>
            <a:endParaRPr lang="en-US" dirty="0" smtClean="0"/>
          </a:p>
        </p:txBody>
      </p:sp>
      <p:sp>
        <p:nvSpPr>
          <p:cNvPr id="32773" name="Rectangle 2"/>
          <p:cNvSpPr>
            <a:spLocks noGrp="1" noRot="1" noChangeAspect="1" noChangeArrowheads="1" noTextEdit="1"/>
          </p:cNvSpPr>
          <p:nvPr>
            <p:ph type="sldImg"/>
          </p:nvPr>
        </p:nvSpPr>
        <p:spPr>
          <a:ln/>
        </p:spPr>
      </p:sp>
      <p:sp>
        <p:nvSpPr>
          <p:cNvPr id="32774" name="Rectangle 3"/>
          <p:cNvSpPr>
            <a:spLocks noGrp="1" noChangeArrowheads="1"/>
          </p:cNvSpPr>
          <p:nvPr>
            <p:ph type="body" idx="1"/>
          </p:nvPr>
        </p:nvSpPr>
        <p:spPr>
          <a:noFill/>
          <a:ln/>
        </p:spPr>
        <p:txBody>
          <a:bodyPr/>
          <a:lstStyle/>
          <a:p>
            <a:endParaRPr lang="en-US" dirty="0" smtClean="0"/>
          </a:p>
        </p:txBody>
      </p:sp>
    </p:spTree>
    <p:extLst>
      <p:ext uri="{BB962C8B-B14F-4D97-AF65-F5344CB8AC3E}">
        <p14:creationId xmlns:p14="http://schemas.microsoft.com/office/powerpoint/2010/main" val="31953733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4"/>
          <p:cNvSpPr>
            <a:spLocks noGrp="1" noChangeArrowheads="1"/>
          </p:cNvSpPr>
          <p:nvPr>
            <p:ph type="hdr" sz="quarter"/>
          </p:nvPr>
        </p:nvSpPr>
        <p:spPr>
          <a:noFill/>
        </p:spPr>
        <p:txBody>
          <a:bodyPr/>
          <a:lstStyle/>
          <a:p>
            <a:r>
              <a:rPr lang="en-US" dirty="0" smtClean="0"/>
              <a:t>Scale Aerobatic Judging Seminar</a:t>
            </a:r>
          </a:p>
        </p:txBody>
      </p:sp>
      <p:sp>
        <p:nvSpPr>
          <p:cNvPr id="32771" name="Rectangle 5"/>
          <p:cNvSpPr>
            <a:spLocks noGrp="1" noChangeArrowheads="1"/>
          </p:cNvSpPr>
          <p:nvPr>
            <p:ph type="dt" sz="quarter" idx="1"/>
          </p:nvPr>
        </p:nvSpPr>
        <p:spPr>
          <a:noFill/>
        </p:spPr>
        <p:txBody>
          <a:bodyPr/>
          <a:lstStyle/>
          <a:p>
            <a:r>
              <a:rPr lang="en-US" dirty="0" smtClean="0"/>
              <a:t>Version - 4/23/2003</a:t>
            </a:r>
          </a:p>
        </p:txBody>
      </p:sp>
      <p:sp>
        <p:nvSpPr>
          <p:cNvPr id="32772" name="Rectangle 6"/>
          <p:cNvSpPr>
            <a:spLocks noGrp="1" noChangeArrowheads="1"/>
          </p:cNvSpPr>
          <p:nvPr>
            <p:ph type="sldNum" sz="quarter" idx="5"/>
          </p:nvPr>
        </p:nvSpPr>
        <p:spPr>
          <a:noFill/>
        </p:spPr>
        <p:txBody>
          <a:bodyPr/>
          <a:lstStyle/>
          <a:p>
            <a:r>
              <a:rPr lang="en-US" dirty="0" smtClean="0"/>
              <a:t>Page - </a:t>
            </a:r>
            <a:fld id="{4B712118-39F4-4A06-B367-45882982C97A}" type="slidenum">
              <a:rPr lang="en-US" smtClean="0"/>
              <a:pPr/>
              <a:t>11</a:t>
            </a:fld>
            <a:endParaRPr lang="en-US" dirty="0" smtClean="0"/>
          </a:p>
        </p:txBody>
      </p:sp>
      <p:sp>
        <p:nvSpPr>
          <p:cNvPr id="32773" name="Rectangle 2"/>
          <p:cNvSpPr>
            <a:spLocks noGrp="1" noRot="1" noChangeAspect="1" noChangeArrowheads="1" noTextEdit="1"/>
          </p:cNvSpPr>
          <p:nvPr>
            <p:ph type="sldImg"/>
          </p:nvPr>
        </p:nvSpPr>
        <p:spPr>
          <a:ln/>
        </p:spPr>
      </p:sp>
      <p:sp>
        <p:nvSpPr>
          <p:cNvPr id="32774" name="Rectangle 3"/>
          <p:cNvSpPr>
            <a:spLocks noGrp="1" noChangeArrowheads="1"/>
          </p:cNvSpPr>
          <p:nvPr>
            <p:ph type="body" idx="1"/>
          </p:nvPr>
        </p:nvSpPr>
        <p:spPr>
          <a:noFill/>
          <a:ln/>
        </p:spPr>
        <p:txBody>
          <a:bodyPr/>
          <a:lstStyle/>
          <a:p>
            <a:endParaRPr lang="en-US" dirty="0" smtClean="0"/>
          </a:p>
        </p:txBody>
      </p:sp>
    </p:spTree>
    <p:extLst>
      <p:ext uri="{BB962C8B-B14F-4D97-AF65-F5344CB8AC3E}">
        <p14:creationId xmlns:p14="http://schemas.microsoft.com/office/powerpoint/2010/main" val="31953733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4"/>
          <p:cNvSpPr>
            <a:spLocks noGrp="1" noChangeArrowheads="1"/>
          </p:cNvSpPr>
          <p:nvPr>
            <p:ph type="hdr" sz="quarter"/>
          </p:nvPr>
        </p:nvSpPr>
        <p:spPr>
          <a:noFill/>
        </p:spPr>
        <p:txBody>
          <a:bodyPr/>
          <a:lstStyle/>
          <a:p>
            <a:r>
              <a:rPr lang="en-US" dirty="0" smtClean="0"/>
              <a:t>Scale Aerobatic Judging Seminar</a:t>
            </a:r>
          </a:p>
        </p:txBody>
      </p:sp>
      <p:sp>
        <p:nvSpPr>
          <p:cNvPr id="32771" name="Rectangle 5"/>
          <p:cNvSpPr>
            <a:spLocks noGrp="1" noChangeArrowheads="1"/>
          </p:cNvSpPr>
          <p:nvPr>
            <p:ph type="dt" sz="quarter" idx="1"/>
          </p:nvPr>
        </p:nvSpPr>
        <p:spPr>
          <a:noFill/>
        </p:spPr>
        <p:txBody>
          <a:bodyPr/>
          <a:lstStyle/>
          <a:p>
            <a:r>
              <a:rPr lang="en-US" dirty="0" smtClean="0"/>
              <a:t>Version - 4/23/2003</a:t>
            </a:r>
          </a:p>
        </p:txBody>
      </p:sp>
      <p:sp>
        <p:nvSpPr>
          <p:cNvPr id="32772" name="Rectangle 6"/>
          <p:cNvSpPr>
            <a:spLocks noGrp="1" noChangeArrowheads="1"/>
          </p:cNvSpPr>
          <p:nvPr>
            <p:ph type="sldNum" sz="quarter" idx="5"/>
          </p:nvPr>
        </p:nvSpPr>
        <p:spPr>
          <a:noFill/>
        </p:spPr>
        <p:txBody>
          <a:bodyPr/>
          <a:lstStyle/>
          <a:p>
            <a:r>
              <a:rPr lang="en-US" dirty="0" smtClean="0"/>
              <a:t>Page - </a:t>
            </a:r>
            <a:fld id="{4B712118-39F4-4A06-B367-45882982C97A}" type="slidenum">
              <a:rPr lang="en-US" smtClean="0"/>
              <a:pPr/>
              <a:t>12</a:t>
            </a:fld>
            <a:endParaRPr lang="en-US" dirty="0" smtClean="0"/>
          </a:p>
        </p:txBody>
      </p:sp>
      <p:sp>
        <p:nvSpPr>
          <p:cNvPr id="32773" name="Rectangle 2"/>
          <p:cNvSpPr>
            <a:spLocks noGrp="1" noRot="1" noChangeAspect="1" noChangeArrowheads="1" noTextEdit="1"/>
          </p:cNvSpPr>
          <p:nvPr>
            <p:ph type="sldImg"/>
          </p:nvPr>
        </p:nvSpPr>
        <p:spPr>
          <a:ln/>
        </p:spPr>
      </p:sp>
      <p:sp>
        <p:nvSpPr>
          <p:cNvPr id="32774" name="Rectangle 3"/>
          <p:cNvSpPr>
            <a:spLocks noGrp="1" noChangeArrowheads="1"/>
          </p:cNvSpPr>
          <p:nvPr>
            <p:ph type="body" idx="1"/>
          </p:nvPr>
        </p:nvSpPr>
        <p:spPr>
          <a:noFill/>
          <a:ln/>
        </p:spPr>
        <p:txBody>
          <a:bodyPr/>
          <a:lstStyle/>
          <a:p>
            <a:endParaRPr lang="en-US" dirty="0" smtClean="0"/>
          </a:p>
        </p:txBody>
      </p:sp>
    </p:spTree>
    <p:extLst>
      <p:ext uri="{BB962C8B-B14F-4D97-AF65-F5344CB8AC3E}">
        <p14:creationId xmlns:p14="http://schemas.microsoft.com/office/powerpoint/2010/main" val="31953733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4"/>
          <p:cNvSpPr>
            <a:spLocks noGrp="1" noChangeArrowheads="1"/>
          </p:cNvSpPr>
          <p:nvPr>
            <p:ph type="hdr" sz="quarter"/>
          </p:nvPr>
        </p:nvSpPr>
        <p:spPr>
          <a:noFill/>
        </p:spPr>
        <p:txBody>
          <a:bodyPr/>
          <a:lstStyle/>
          <a:p>
            <a:r>
              <a:rPr lang="en-US" dirty="0" smtClean="0"/>
              <a:t>Scale Aerobatic Judging Seminar</a:t>
            </a:r>
          </a:p>
        </p:txBody>
      </p:sp>
      <p:sp>
        <p:nvSpPr>
          <p:cNvPr id="32771" name="Rectangle 5"/>
          <p:cNvSpPr>
            <a:spLocks noGrp="1" noChangeArrowheads="1"/>
          </p:cNvSpPr>
          <p:nvPr>
            <p:ph type="dt" sz="quarter" idx="1"/>
          </p:nvPr>
        </p:nvSpPr>
        <p:spPr>
          <a:noFill/>
        </p:spPr>
        <p:txBody>
          <a:bodyPr/>
          <a:lstStyle/>
          <a:p>
            <a:r>
              <a:rPr lang="en-US" dirty="0" smtClean="0"/>
              <a:t>Version - 4/23/2003</a:t>
            </a:r>
          </a:p>
        </p:txBody>
      </p:sp>
      <p:sp>
        <p:nvSpPr>
          <p:cNvPr id="32772" name="Rectangle 6"/>
          <p:cNvSpPr>
            <a:spLocks noGrp="1" noChangeArrowheads="1"/>
          </p:cNvSpPr>
          <p:nvPr>
            <p:ph type="sldNum" sz="quarter" idx="5"/>
          </p:nvPr>
        </p:nvSpPr>
        <p:spPr>
          <a:noFill/>
        </p:spPr>
        <p:txBody>
          <a:bodyPr/>
          <a:lstStyle/>
          <a:p>
            <a:r>
              <a:rPr lang="en-US" dirty="0" smtClean="0"/>
              <a:t>Page - </a:t>
            </a:r>
            <a:fld id="{4B712118-39F4-4A06-B367-45882982C97A}" type="slidenum">
              <a:rPr lang="en-US" smtClean="0"/>
              <a:pPr/>
              <a:t>13</a:t>
            </a:fld>
            <a:endParaRPr lang="en-US" dirty="0" smtClean="0"/>
          </a:p>
        </p:txBody>
      </p:sp>
      <p:sp>
        <p:nvSpPr>
          <p:cNvPr id="32773" name="Rectangle 2"/>
          <p:cNvSpPr>
            <a:spLocks noGrp="1" noRot="1" noChangeAspect="1" noChangeArrowheads="1" noTextEdit="1"/>
          </p:cNvSpPr>
          <p:nvPr>
            <p:ph type="sldImg"/>
          </p:nvPr>
        </p:nvSpPr>
        <p:spPr>
          <a:ln/>
        </p:spPr>
      </p:sp>
      <p:sp>
        <p:nvSpPr>
          <p:cNvPr id="32774" name="Rectangle 3"/>
          <p:cNvSpPr>
            <a:spLocks noGrp="1" noChangeArrowheads="1"/>
          </p:cNvSpPr>
          <p:nvPr>
            <p:ph type="body" idx="1"/>
          </p:nvPr>
        </p:nvSpPr>
        <p:spPr>
          <a:noFill/>
          <a:ln/>
        </p:spPr>
        <p:txBody>
          <a:bodyPr/>
          <a:lstStyle/>
          <a:p>
            <a:endParaRPr lang="en-US" dirty="0" smtClean="0"/>
          </a:p>
        </p:txBody>
      </p:sp>
    </p:spTree>
    <p:extLst>
      <p:ext uri="{BB962C8B-B14F-4D97-AF65-F5344CB8AC3E}">
        <p14:creationId xmlns:p14="http://schemas.microsoft.com/office/powerpoint/2010/main" val="31953733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4"/>
          <p:cNvSpPr>
            <a:spLocks noGrp="1" noChangeArrowheads="1"/>
          </p:cNvSpPr>
          <p:nvPr>
            <p:ph type="hdr" sz="quarter"/>
          </p:nvPr>
        </p:nvSpPr>
        <p:spPr>
          <a:noFill/>
        </p:spPr>
        <p:txBody>
          <a:bodyPr/>
          <a:lstStyle/>
          <a:p>
            <a:r>
              <a:rPr lang="en-US" dirty="0" smtClean="0"/>
              <a:t>Scale Aerobatic Judging Seminar</a:t>
            </a:r>
          </a:p>
        </p:txBody>
      </p:sp>
      <p:sp>
        <p:nvSpPr>
          <p:cNvPr id="32771" name="Rectangle 5"/>
          <p:cNvSpPr>
            <a:spLocks noGrp="1" noChangeArrowheads="1"/>
          </p:cNvSpPr>
          <p:nvPr>
            <p:ph type="dt" sz="quarter" idx="1"/>
          </p:nvPr>
        </p:nvSpPr>
        <p:spPr>
          <a:noFill/>
        </p:spPr>
        <p:txBody>
          <a:bodyPr/>
          <a:lstStyle/>
          <a:p>
            <a:r>
              <a:rPr lang="en-US" dirty="0" smtClean="0"/>
              <a:t>Version - 4/23/2003</a:t>
            </a:r>
          </a:p>
        </p:txBody>
      </p:sp>
      <p:sp>
        <p:nvSpPr>
          <p:cNvPr id="32772" name="Rectangle 6"/>
          <p:cNvSpPr>
            <a:spLocks noGrp="1" noChangeArrowheads="1"/>
          </p:cNvSpPr>
          <p:nvPr>
            <p:ph type="sldNum" sz="quarter" idx="5"/>
          </p:nvPr>
        </p:nvSpPr>
        <p:spPr>
          <a:noFill/>
        </p:spPr>
        <p:txBody>
          <a:bodyPr/>
          <a:lstStyle/>
          <a:p>
            <a:r>
              <a:rPr lang="en-US" dirty="0" smtClean="0"/>
              <a:t>Page - </a:t>
            </a:r>
            <a:fld id="{4B712118-39F4-4A06-B367-45882982C97A}" type="slidenum">
              <a:rPr lang="en-US" smtClean="0"/>
              <a:pPr/>
              <a:t>14</a:t>
            </a:fld>
            <a:endParaRPr lang="en-US" dirty="0" smtClean="0"/>
          </a:p>
        </p:txBody>
      </p:sp>
      <p:sp>
        <p:nvSpPr>
          <p:cNvPr id="32773" name="Rectangle 2"/>
          <p:cNvSpPr>
            <a:spLocks noGrp="1" noRot="1" noChangeAspect="1" noChangeArrowheads="1" noTextEdit="1"/>
          </p:cNvSpPr>
          <p:nvPr>
            <p:ph type="sldImg"/>
          </p:nvPr>
        </p:nvSpPr>
        <p:spPr>
          <a:ln/>
        </p:spPr>
      </p:sp>
      <p:sp>
        <p:nvSpPr>
          <p:cNvPr id="32774" name="Rectangle 3"/>
          <p:cNvSpPr>
            <a:spLocks noGrp="1" noChangeArrowheads="1"/>
          </p:cNvSpPr>
          <p:nvPr>
            <p:ph type="body" idx="1"/>
          </p:nvPr>
        </p:nvSpPr>
        <p:spPr>
          <a:noFill/>
          <a:ln/>
        </p:spPr>
        <p:txBody>
          <a:bodyPr/>
          <a:lstStyle/>
          <a:p>
            <a:endParaRPr lang="en-US" dirty="0" smtClean="0"/>
          </a:p>
        </p:txBody>
      </p:sp>
    </p:spTree>
    <p:extLst>
      <p:ext uri="{BB962C8B-B14F-4D97-AF65-F5344CB8AC3E}">
        <p14:creationId xmlns:p14="http://schemas.microsoft.com/office/powerpoint/2010/main" val="319537337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4"/>
          <p:cNvSpPr>
            <a:spLocks noGrp="1" noChangeArrowheads="1"/>
          </p:cNvSpPr>
          <p:nvPr>
            <p:ph type="hdr" sz="quarter"/>
          </p:nvPr>
        </p:nvSpPr>
        <p:spPr>
          <a:noFill/>
        </p:spPr>
        <p:txBody>
          <a:bodyPr/>
          <a:lstStyle/>
          <a:p>
            <a:r>
              <a:rPr lang="en-US" dirty="0" smtClean="0"/>
              <a:t>Scale Aerobatic Judging Seminar</a:t>
            </a:r>
          </a:p>
        </p:txBody>
      </p:sp>
      <p:sp>
        <p:nvSpPr>
          <p:cNvPr id="32771" name="Rectangle 5"/>
          <p:cNvSpPr>
            <a:spLocks noGrp="1" noChangeArrowheads="1"/>
          </p:cNvSpPr>
          <p:nvPr>
            <p:ph type="dt" sz="quarter" idx="1"/>
          </p:nvPr>
        </p:nvSpPr>
        <p:spPr>
          <a:noFill/>
        </p:spPr>
        <p:txBody>
          <a:bodyPr/>
          <a:lstStyle/>
          <a:p>
            <a:r>
              <a:rPr lang="en-US" dirty="0" smtClean="0"/>
              <a:t>Version - 4/23/2003</a:t>
            </a:r>
          </a:p>
        </p:txBody>
      </p:sp>
      <p:sp>
        <p:nvSpPr>
          <p:cNvPr id="32772" name="Rectangle 6"/>
          <p:cNvSpPr>
            <a:spLocks noGrp="1" noChangeArrowheads="1"/>
          </p:cNvSpPr>
          <p:nvPr>
            <p:ph type="sldNum" sz="quarter" idx="5"/>
          </p:nvPr>
        </p:nvSpPr>
        <p:spPr>
          <a:noFill/>
        </p:spPr>
        <p:txBody>
          <a:bodyPr/>
          <a:lstStyle/>
          <a:p>
            <a:r>
              <a:rPr lang="en-US" dirty="0" smtClean="0"/>
              <a:t>Page - </a:t>
            </a:r>
            <a:fld id="{4B712118-39F4-4A06-B367-45882982C97A}" type="slidenum">
              <a:rPr lang="en-US" smtClean="0"/>
              <a:pPr/>
              <a:t>15</a:t>
            </a:fld>
            <a:endParaRPr lang="en-US" dirty="0" smtClean="0"/>
          </a:p>
        </p:txBody>
      </p:sp>
      <p:sp>
        <p:nvSpPr>
          <p:cNvPr id="32773" name="Rectangle 2"/>
          <p:cNvSpPr>
            <a:spLocks noGrp="1" noRot="1" noChangeAspect="1" noChangeArrowheads="1" noTextEdit="1"/>
          </p:cNvSpPr>
          <p:nvPr>
            <p:ph type="sldImg"/>
          </p:nvPr>
        </p:nvSpPr>
        <p:spPr>
          <a:ln/>
        </p:spPr>
      </p:sp>
      <p:sp>
        <p:nvSpPr>
          <p:cNvPr id="32774" name="Rectangle 3"/>
          <p:cNvSpPr>
            <a:spLocks noGrp="1" noChangeArrowheads="1"/>
          </p:cNvSpPr>
          <p:nvPr>
            <p:ph type="body" idx="1"/>
          </p:nvPr>
        </p:nvSpPr>
        <p:spPr>
          <a:noFill/>
          <a:ln/>
        </p:spPr>
        <p:txBody>
          <a:bodyPr/>
          <a:lstStyle/>
          <a:p>
            <a:endParaRPr lang="en-US" dirty="0" smtClean="0"/>
          </a:p>
        </p:txBody>
      </p:sp>
    </p:spTree>
    <p:extLst>
      <p:ext uri="{BB962C8B-B14F-4D97-AF65-F5344CB8AC3E}">
        <p14:creationId xmlns:p14="http://schemas.microsoft.com/office/powerpoint/2010/main" val="319537337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4"/>
          <p:cNvSpPr>
            <a:spLocks noGrp="1" noChangeArrowheads="1"/>
          </p:cNvSpPr>
          <p:nvPr>
            <p:ph type="hdr" sz="quarter"/>
          </p:nvPr>
        </p:nvSpPr>
        <p:spPr>
          <a:noFill/>
        </p:spPr>
        <p:txBody>
          <a:bodyPr/>
          <a:lstStyle/>
          <a:p>
            <a:r>
              <a:rPr lang="en-US" dirty="0" smtClean="0"/>
              <a:t>Scale Aerobatic Judging Seminar</a:t>
            </a:r>
          </a:p>
        </p:txBody>
      </p:sp>
      <p:sp>
        <p:nvSpPr>
          <p:cNvPr id="32771" name="Rectangle 5"/>
          <p:cNvSpPr>
            <a:spLocks noGrp="1" noChangeArrowheads="1"/>
          </p:cNvSpPr>
          <p:nvPr>
            <p:ph type="dt" sz="quarter" idx="1"/>
          </p:nvPr>
        </p:nvSpPr>
        <p:spPr>
          <a:noFill/>
        </p:spPr>
        <p:txBody>
          <a:bodyPr/>
          <a:lstStyle/>
          <a:p>
            <a:r>
              <a:rPr lang="en-US" dirty="0" smtClean="0"/>
              <a:t>Version - 4/23/2003</a:t>
            </a:r>
          </a:p>
        </p:txBody>
      </p:sp>
      <p:sp>
        <p:nvSpPr>
          <p:cNvPr id="32772" name="Rectangle 6"/>
          <p:cNvSpPr>
            <a:spLocks noGrp="1" noChangeArrowheads="1"/>
          </p:cNvSpPr>
          <p:nvPr>
            <p:ph type="sldNum" sz="quarter" idx="5"/>
          </p:nvPr>
        </p:nvSpPr>
        <p:spPr>
          <a:noFill/>
        </p:spPr>
        <p:txBody>
          <a:bodyPr/>
          <a:lstStyle/>
          <a:p>
            <a:r>
              <a:rPr lang="en-US" dirty="0" smtClean="0"/>
              <a:t>Page - </a:t>
            </a:r>
            <a:fld id="{4B712118-39F4-4A06-B367-45882982C97A}" type="slidenum">
              <a:rPr lang="en-US" smtClean="0"/>
              <a:pPr/>
              <a:t>16</a:t>
            </a:fld>
            <a:endParaRPr lang="en-US" dirty="0" smtClean="0"/>
          </a:p>
        </p:txBody>
      </p:sp>
      <p:sp>
        <p:nvSpPr>
          <p:cNvPr id="32773" name="Rectangle 2"/>
          <p:cNvSpPr>
            <a:spLocks noGrp="1" noRot="1" noChangeAspect="1" noChangeArrowheads="1" noTextEdit="1"/>
          </p:cNvSpPr>
          <p:nvPr>
            <p:ph type="sldImg"/>
          </p:nvPr>
        </p:nvSpPr>
        <p:spPr>
          <a:ln/>
        </p:spPr>
      </p:sp>
      <p:sp>
        <p:nvSpPr>
          <p:cNvPr id="32774" name="Rectangle 3"/>
          <p:cNvSpPr>
            <a:spLocks noGrp="1" noChangeArrowheads="1"/>
          </p:cNvSpPr>
          <p:nvPr>
            <p:ph type="body" idx="1"/>
          </p:nvPr>
        </p:nvSpPr>
        <p:spPr>
          <a:noFill/>
          <a:ln/>
        </p:spPr>
        <p:txBody>
          <a:bodyPr/>
          <a:lstStyle/>
          <a:p>
            <a:endParaRPr lang="en-US" dirty="0" smtClean="0"/>
          </a:p>
        </p:txBody>
      </p:sp>
    </p:spTree>
    <p:extLst>
      <p:ext uri="{BB962C8B-B14F-4D97-AF65-F5344CB8AC3E}">
        <p14:creationId xmlns:p14="http://schemas.microsoft.com/office/powerpoint/2010/main" val="319537337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4"/>
          <p:cNvSpPr>
            <a:spLocks noGrp="1" noChangeArrowheads="1"/>
          </p:cNvSpPr>
          <p:nvPr>
            <p:ph type="hdr" sz="quarter"/>
          </p:nvPr>
        </p:nvSpPr>
        <p:spPr>
          <a:noFill/>
        </p:spPr>
        <p:txBody>
          <a:bodyPr/>
          <a:lstStyle/>
          <a:p>
            <a:r>
              <a:rPr lang="en-US" dirty="0" smtClean="0"/>
              <a:t>Scale Aerobatic Judging Seminar</a:t>
            </a:r>
          </a:p>
        </p:txBody>
      </p:sp>
      <p:sp>
        <p:nvSpPr>
          <p:cNvPr id="32771" name="Rectangle 5"/>
          <p:cNvSpPr>
            <a:spLocks noGrp="1" noChangeArrowheads="1"/>
          </p:cNvSpPr>
          <p:nvPr>
            <p:ph type="dt" sz="quarter" idx="1"/>
          </p:nvPr>
        </p:nvSpPr>
        <p:spPr>
          <a:noFill/>
        </p:spPr>
        <p:txBody>
          <a:bodyPr/>
          <a:lstStyle/>
          <a:p>
            <a:r>
              <a:rPr lang="en-US" dirty="0" smtClean="0"/>
              <a:t>Version - 4/23/2003</a:t>
            </a:r>
          </a:p>
        </p:txBody>
      </p:sp>
      <p:sp>
        <p:nvSpPr>
          <p:cNvPr id="32772" name="Rectangle 6"/>
          <p:cNvSpPr>
            <a:spLocks noGrp="1" noChangeArrowheads="1"/>
          </p:cNvSpPr>
          <p:nvPr>
            <p:ph type="sldNum" sz="quarter" idx="5"/>
          </p:nvPr>
        </p:nvSpPr>
        <p:spPr>
          <a:noFill/>
        </p:spPr>
        <p:txBody>
          <a:bodyPr/>
          <a:lstStyle/>
          <a:p>
            <a:r>
              <a:rPr lang="en-US" dirty="0" smtClean="0"/>
              <a:t>Page - </a:t>
            </a:r>
            <a:fld id="{4B712118-39F4-4A06-B367-45882982C97A}" type="slidenum">
              <a:rPr lang="en-US" smtClean="0"/>
              <a:pPr/>
              <a:t>17</a:t>
            </a:fld>
            <a:endParaRPr lang="en-US" dirty="0" smtClean="0"/>
          </a:p>
        </p:txBody>
      </p:sp>
      <p:sp>
        <p:nvSpPr>
          <p:cNvPr id="32773" name="Rectangle 2"/>
          <p:cNvSpPr>
            <a:spLocks noGrp="1" noRot="1" noChangeAspect="1" noChangeArrowheads="1" noTextEdit="1"/>
          </p:cNvSpPr>
          <p:nvPr>
            <p:ph type="sldImg"/>
          </p:nvPr>
        </p:nvSpPr>
        <p:spPr>
          <a:ln/>
        </p:spPr>
      </p:sp>
      <p:sp>
        <p:nvSpPr>
          <p:cNvPr id="32774" name="Rectangle 3"/>
          <p:cNvSpPr>
            <a:spLocks noGrp="1" noChangeArrowheads="1"/>
          </p:cNvSpPr>
          <p:nvPr>
            <p:ph type="body" idx="1"/>
          </p:nvPr>
        </p:nvSpPr>
        <p:spPr>
          <a:noFill/>
          <a:ln/>
        </p:spPr>
        <p:txBody>
          <a:bodyPr/>
          <a:lstStyle/>
          <a:p>
            <a:endParaRPr lang="en-US" dirty="0" smtClean="0"/>
          </a:p>
        </p:txBody>
      </p:sp>
    </p:spTree>
    <p:extLst>
      <p:ext uri="{BB962C8B-B14F-4D97-AF65-F5344CB8AC3E}">
        <p14:creationId xmlns:p14="http://schemas.microsoft.com/office/powerpoint/2010/main" val="319537337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4"/>
          <p:cNvSpPr>
            <a:spLocks noGrp="1" noChangeArrowheads="1"/>
          </p:cNvSpPr>
          <p:nvPr>
            <p:ph type="hdr" sz="quarter"/>
          </p:nvPr>
        </p:nvSpPr>
        <p:spPr>
          <a:noFill/>
        </p:spPr>
        <p:txBody>
          <a:bodyPr/>
          <a:lstStyle/>
          <a:p>
            <a:r>
              <a:rPr lang="en-US" dirty="0" smtClean="0"/>
              <a:t>Scale Aerobatic Judging Seminar</a:t>
            </a:r>
          </a:p>
        </p:txBody>
      </p:sp>
      <p:sp>
        <p:nvSpPr>
          <p:cNvPr id="32771" name="Rectangle 5"/>
          <p:cNvSpPr>
            <a:spLocks noGrp="1" noChangeArrowheads="1"/>
          </p:cNvSpPr>
          <p:nvPr>
            <p:ph type="dt" sz="quarter" idx="1"/>
          </p:nvPr>
        </p:nvSpPr>
        <p:spPr>
          <a:noFill/>
        </p:spPr>
        <p:txBody>
          <a:bodyPr/>
          <a:lstStyle/>
          <a:p>
            <a:r>
              <a:rPr lang="en-US" dirty="0" smtClean="0"/>
              <a:t>Version - 4/23/2003</a:t>
            </a:r>
          </a:p>
        </p:txBody>
      </p:sp>
      <p:sp>
        <p:nvSpPr>
          <p:cNvPr id="32772" name="Rectangle 6"/>
          <p:cNvSpPr>
            <a:spLocks noGrp="1" noChangeArrowheads="1"/>
          </p:cNvSpPr>
          <p:nvPr>
            <p:ph type="sldNum" sz="quarter" idx="5"/>
          </p:nvPr>
        </p:nvSpPr>
        <p:spPr>
          <a:noFill/>
        </p:spPr>
        <p:txBody>
          <a:bodyPr/>
          <a:lstStyle/>
          <a:p>
            <a:r>
              <a:rPr lang="en-US" dirty="0" smtClean="0"/>
              <a:t>Page - </a:t>
            </a:r>
            <a:fld id="{4B712118-39F4-4A06-B367-45882982C97A}" type="slidenum">
              <a:rPr lang="en-US" smtClean="0"/>
              <a:pPr/>
              <a:t>18</a:t>
            </a:fld>
            <a:endParaRPr lang="en-US" dirty="0" smtClean="0"/>
          </a:p>
        </p:txBody>
      </p:sp>
      <p:sp>
        <p:nvSpPr>
          <p:cNvPr id="32773" name="Rectangle 2"/>
          <p:cNvSpPr>
            <a:spLocks noGrp="1" noRot="1" noChangeAspect="1" noChangeArrowheads="1" noTextEdit="1"/>
          </p:cNvSpPr>
          <p:nvPr>
            <p:ph type="sldImg"/>
          </p:nvPr>
        </p:nvSpPr>
        <p:spPr>
          <a:ln/>
        </p:spPr>
      </p:sp>
      <p:sp>
        <p:nvSpPr>
          <p:cNvPr id="32774" name="Rectangle 3"/>
          <p:cNvSpPr>
            <a:spLocks noGrp="1" noChangeArrowheads="1"/>
          </p:cNvSpPr>
          <p:nvPr>
            <p:ph type="body" idx="1"/>
          </p:nvPr>
        </p:nvSpPr>
        <p:spPr>
          <a:noFill/>
          <a:ln/>
        </p:spPr>
        <p:txBody>
          <a:bodyPr/>
          <a:lstStyle/>
          <a:p>
            <a:endParaRPr lang="en-US" dirty="0" smtClean="0"/>
          </a:p>
        </p:txBody>
      </p:sp>
    </p:spTree>
    <p:extLst>
      <p:ext uri="{BB962C8B-B14F-4D97-AF65-F5344CB8AC3E}">
        <p14:creationId xmlns:p14="http://schemas.microsoft.com/office/powerpoint/2010/main" val="319537337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4"/>
          <p:cNvSpPr>
            <a:spLocks noGrp="1" noChangeArrowheads="1"/>
          </p:cNvSpPr>
          <p:nvPr>
            <p:ph type="hdr" sz="quarter"/>
          </p:nvPr>
        </p:nvSpPr>
        <p:spPr>
          <a:noFill/>
        </p:spPr>
        <p:txBody>
          <a:bodyPr/>
          <a:lstStyle/>
          <a:p>
            <a:r>
              <a:rPr lang="en-US" dirty="0" smtClean="0"/>
              <a:t>Scale Aerobatic Judging Seminar</a:t>
            </a:r>
          </a:p>
        </p:txBody>
      </p:sp>
      <p:sp>
        <p:nvSpPr>
          <p:cNvPr id="32771" name="Rectangle 5"/>
          <p:cNvSpPr>
            <a:spLocks noGrp="1" noChangeArrowheads="1"/>
          </p:cNvSpPr>
          <p:nvPr>
            <p:ph type="dt" sz="quarter" idx="1"/>
          </p:nvPr>
        </p:nvSpPr>
        <p:spPr>
          <a:noFill/>
        </p:spPr>
        <p:txBody>
          <a:bodyPr/>
          <a:lstStyle/>
          <a:p>
            <a:r>
              <a:rPr lang="en-US" dirty="0" smtClean="0"/>
              <a:t>Version - 4/23/2003</a:t>
            </a:r>
          </a:p>
        </p:txBody>
      </p:sp>
      <p:sp>
        <p:nvSpPr>
          <p:cNvPr id="32772" name="Rectangle 6"/>
          <p:cNvSpPr>
            <a:spLocks noGrp="1" noChangeArrowheads="1"/>
          </p:cNvSpPr>
          <p:nvPr>
            <p:ph type="sldNum" sz="quarter" idx="5"/>
          </p:nvPr>
        </p:nvSpPr>
        <p:spPr>
          <a:noFill/>
        </p:spPr>
        <p:txBody>
          <a:bodyPr/>
          <a:lstStyle/>
          <a:p>
            <a:r>
              <a:rPr lang="en-US" dirty="0" smtClean="0"/>
              <a:t>Page - </a:t>
            </a:r>
            <a:fld id="{4B712118-39F4-4A06-B367-45882982C97A}" type="slidenum">
              <a:rPr lang="en-US" smtClean="0"/>
              <a:pPr/>
              <a:t>19</a:t>
            </a:fld>
            <a:endParaRPr lang="en-US" dirty="0" smtClean="0"/>
          </a:p>
        </p:txBody>
      </p:sp>
      <p:sp>
        <p:nvSpPr>
          <p:cNvPr id="32773" name="Rectangle 2"/>
          <p:cNvSpPr>
            <a:spLocks noGrp="1" noRot="1" noChangeAspect="1" noChangeArrowheads="1" noTextEdit="1"/>
          </p:cNvSpPr>
          <p:nvPr>
            <p:ph type="sldImg"/>
          </p:nvPr>
        </p:nvSpPr>
        <p:spPr>
          <a:ln/>
        </p:spPr>
      </p:sp>
      <p:sp>
        <p:nvSpPr>
          <p:cNvPr id="32774" name="Rectangle 3"/>
          <p:cNvSpPr>
            <a:spLocks noGrp="1" noChangeArrowheads="1"/>
          </p:cNvSpPr>
          <p:nvPr>
            <p:ph type="body" idx="1"/>
          </p:nvPr>
        </p:nvSpPr>
        <p:spPr>
          <a:noFill/>
          <a:ln/>
        </p:spPr>
        <p:txBody>
          <a:bodyPr/>
          <a:lstStyle/>
          <a:p>
            <a:endParaRPr lang="en-US" dirty="0" smtClean="0"/>
          </a:p>
        </p:txBody>
      </p:sp>
    </p:spTree>
    <p:extLst>
      <p:ext uri="{BB962C8B-B14F-4D97-AF65-F5344CB8AC3E}">
        <p14:creationId xmlns:p14="http://schemas.microsoft.com/office/powerpoint/2010/main" val="31953733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4"/>
          <p:cNvSpPr>
            <a:spLocks noGrp="1" noChangeArrowheads="1"/>
          </p:cNvSpPr>
          <p:nvPr>
            <p:ph type="hdr" sz="quarter"/>
          </p:nvPr>
        </p:nvSpPr>
        <p:spPr>
          <a:noFill/>
        </p:spPr>
        <p:txBody>
          <a:bodyPr/>
          <a:lstStyle/>
          <a:p>
            <a:r>
              <a:rPr lang="en-US" dirty="0" smtClean="0"/>
              <a:t>Scale Aerobatic Judging Seminar</a:t>
            </a:r>
          </a:p>
        </p:txBody>
      </p:sp>
      <p:sp>
        <p:nvSpPr>
          <p:cNvPr id="33795" name="Rectangle 5"/>
          <p:cNvSpPr>
            <a:spLocks noGrp="1" noChangeArrowheads="1"/>
          </p:cNvSpPr>
          <p:nvPr>
            <p:ph type="dt" sz="quarter" idx="1"/>
          </p:nvPr>
        </p:nvSpPr>
        <p:spPr>
          <a:noFill/>
        </p:spPr>
        <p:txBody>
          <a:bodyPr/>
          <a:lstStyle/>
          <a:p>
            <a:r>
              <a:rPr lang="en-US" dirty="0" smtClean="0"/>
              <a:t>Version - 4/23/2003</a:t>
            </a:r>
          </a:p>
        </p:txBody>
      </p:sp>
      <p:sp>
        <p:nvSpPr>
          <p:cNvPr id="33796" name="Rectangle 6"/>
          <p:cNvSpPr>
            <a:spLocks noGrp="1" noChangeArrowheads="1"/>
          </p:cNvSpPr>
          <p:nvPr>
            <p:ph type="sldNum" sz="quarter" idx="5"/>
          </p:nvPr>
        </p:nvSpPr>
        <p:spPr>
          <a:noFill/>
        </p:spPr>
        <p:txBody>
          <a:bodyPr/>
          <a:lstStyle/>
          <a:p>
            <a:r>
              <a:rPr lang="en-US" dirty="0" smtClean="0"/>
              <a:t>Page - </a:t>
            </a:r>
            <a:fld id="{FCE1BD36-09B1-41C1-BB5B-176DC50398D3}" type="slidenum">
              <a:rPr lang="en-US" smtClean="0"/>
              <a:pPr/>
              <a:t>2</a:t>
            </a:fld>
            <a:endParaRPr lang="en-US" dirty="0" smtClean="0"/>
          </a:p>
        </p:txBody>
      </p:sp>
      <p:sp>
        <p:nvSpPr>
          <p:cNvPr id="33797" name="Rectangle 2"/>
          <p:cNvSpPr>
            <a:spLocks noGrp="1" noChangeArrowheads="1"/>
          </p:cNvSpPr>
          <p:nvPr>
            <p:ph type="body" idx="1"/>
          </p:nvPr>
        </p:nvSpPr>
        <p:spPr>
          <a:noFill/>
          <a:ln/>
        </p:spPr>
        <p:txBody>
          <a:bodyPr/>
          <a:lstStyle/>
          <a:p>
            <a:r>
              <a:rPr lang="en-US" dirty="0" smtClean="0"/>
              <a:t>COURSE OVERVIEW</a:t>
            </a:r>
          </a:p>
          <a:p>
            <a:r>
              <a:rPr lang="en-US" dirty="0" smtClean="0"/>
              <a:t>This section deals with Judging Criteria for Scale Aerobatics.</a:t>
            </a:r>
          </a:p>
          <a:p>
            <a:r>
              <a:rPr lang="en-US" dirty="0" smtClean="0"/>
              <a:t>Explain that being a good judge is not terrible difficult but it does require a thorough knowledge of the criteria and the ability to apply it quickly and decisively.  Each judge must develop their own method of keeping track of the cumulative downgrades for each figure.</a:t>
            </a:r>
          </a:p>
          <a:p>
            <a:endParaRPr lang="en-US" dirty="0" smtClean="0"/>
          </a:p>
          <a:p>
            <a:r>
              <a:rPr lang="en-US" dirty="0" smtClean="0"/>
              <a:t>Being a good judge does not necessarily go hand-in-hand with being a good pilot.  As a matter of fact, being a pilot is not a criteria at all.  </a:t>
            </a:r>
          </a:p>
          <a:p>
            <a:r>
              <a:rPr lang="en-US" dirty="0" smtClean="0"/>
              <a:t>(CAUTION - NON P.C. Statement follows!!) Many wives, girlfriends even sons and daughters can be trained to be good judges.  Many IAC judges are not full scale pilots at all.  </a:t>
            </a:r>
          </a:p>
          <a:p>
            <a:endParaRPr lang="en-US" dirty="0" smtClean="0"/>
          </a:p>
          <a:p>
            <a:r>
              <a:rPr lang="en-US" dirty="0" smtClean="0"/>
              <a:t>All you need is the ability to know what the proper figure SHOULD look like and be able to tell the difference between the ideal figure and what you see the aircraft doing in the sky.  It takes practice too.  You’re not going to be able to just study the course material and instantly become a good judge.  You have to sit on the </a:t>
            </a:r>
            <a:r>
              <a:rPr lang="en-US" dirty="0" err="1" smtClean="0"/>
              <a:t>flightline</a:t>
            </a:r>
            <a:r>
              <a:rPr lang="en-US" dirty="0" smtClean="0"/>
              <a:t> and watch.   Volunteering for scribe duty is a good way to get that experience.</a:t>
            </a:r>
          </a:p>
        </p:txBody>
      </p:sp>
      <p:sp>
        <p:nvSpPr>
          <p:cNvPr id="33798" name="Rectangle 3"/>
          <p:cNvSpPr>
            <a:spLocks noGrp="1" noRot="1" noChangeAspect="1" noChangeArrowheads="1" noTextEdit="1"/>
          </p:cNvSpPr>
          <p:nvPr>
            <p:ph type="sldImg"/>
          </p:nvPr>
        </p:nvSpPr>
        <p:spPr>
          <a:ln cap="flat"/>
        </p:spPr>
      </p:sp>
    </p:spTree>
    <p:extLst>
      <p:ext uri="{BB962C8B-B14F-4D97-AF65-F5344CB8AC3E}">
        <p14:creationId xmlns:p14="http://schemas.microsoft.com/office/powerpoint/2010/main" val="194083238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4"/>
          <p:cNvSpPr>
            <a:spLocks noGrp="1" noChangeArrowheads="1"/>
          </p:cNvSpPr>
          <p:nvPr>
            <p:ph type="hdr" sz="quarter"/>
          </p:nvPr>
        </p:nvSpPr>
        <p:spPr>
          <a:noFill/>
        </p:spPr>
        <p:txBody>
          <a:bodyPr/>
          <a:lstStyle/>
          <a:p>
            <a:r>
              <a:rPr lang="en-US" dirty="0" smtClean="0"/>
              <a:t>Scale Aerobatic Judging Seminar</a:t>
            </a:r>
          </a:p>
        </p:txBody>
      </p:sp>
      <p:sp>
        <p:nvSpPr>
          <p:cNvPr id="32771" name="Rectangle 5"/>
          <p:cNvSpPr>
            <a:spLocks noGrp="1" noChangeArrowheads="1"/>
          </p:cNvSpPr>
          <p:nvPr>
            <p:ph type="dt" sz="quarter" idx="1"/>
          </p:nvPr>
        </p:nvSpPr>
        <p:spPr>
          <a:noFill/>
        </p:spPr>
        <p:txBody>
          <a:bodyPr/>
          <a:lstStyle/>
          <a:p>
            <a:r>
              <a:rPr lang="en-US" dirty="0" smtClean="0"/>
              <a:t>Version - 4/23/2003</a:t>
            </a:r>
          </a:p>
        </p:txBody>
      </p:sp>
      <p:sp>
        <p:nvSpPr>
          <p:cNvPr id="32772" name="Rectangle 6"/>
          <p:cNvSpPr>
            <a:spLocks noGrp="1" noChangeArrowheads="1"/>
          </p:cNvSpPr>
          <p:nvPr>
            <p:ph type="sldNum" sz="quarter" idx="5"/>
          </p:nvPr>
        </p:nvSpPr>
        <p:spPr>
          <a:noFill/>
        </p:spPr>
        <p:txBody>
          <a:bodyPr/>
          <a:lstStyle/>
          <a:p>
            <a:r>
              <a:rPr lang="en-US" dirty="0" smtClean="0"/>
              <a:t>Page - </a:t>
            </a:r>
            <a:fld id="{4B712118-39F4-4A06-B367-45882982C97A}" type="slidenum">
              <a:rPr lang="en-US" smtClean="0"/>
              <a:pPr/>
              <a:t>20</a:t>
            </a:fld>
            <a:endParaRPr lang="en-US" dirty="0" smtClean="0"/>
          </a:p>
        </p:txBody>
      </p:sp>
      <p:sp>
        <p:nvSpPr>
          <p:cNvPr id="32773" name="Rectangle 2"/>
          <p:cNvSpPr>
            <a:spLocks noGrp="1" noRot="1" noChangeAspect="1" noChangeArrowheads="1" noTextEdit="1"/>
          </p:cNvSpPr>
          <p:nvPr>
            <p:ph type="sldImg"/>
          </p:nvPr>
        </p:nvSpPr>
        <p:spPr>
          <a:ln/>
        </p:spPr>
      </p:sp>
      <p:sp>
        <p:nvSpPr>
          <p:cNvPr id="32774" name="Rectangle 3"/>
          <p:cNvSpPr>
            <a:spLocks noGrp="1" noChangeArrowheads="1"/>
          </p:cNvSpPr>
          <p:nvPr>
            <p:ph type="body" idx="1"/>
          </p:nvPr>
        </p:nvSpPr>
        <p:spPr>
          <a:noFill/>
          <a:ln/>
        </p:spPr>
        <p:txBody>
          <a:bodyPr/>
          <a:lstStyle/>
          <a:p>
            <a:endParaRPr lang="en-US" dirty="0" smtClean="0"/>
          </a:p>
        </p:txBody>
      </p:sp>
    </p:spTree>
    <p:extLst>
      <p:ext uri="{BB962C8B-B14F-4D97-AF65-F5344CB8AC3E}">
        <p14:creationId xmlns:p14="http://schemas.microsoft.com/office/powerpoint/2010/main" val="319537337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4"/>
          <p:cNvSpPr>
            <a:spLocks noGrp="1" noChangeArrowheads="1"/>
          </p:cNvSpPr>
          <p:nvPr>
            <p:ph type="hdr" sz="quarter"/>
          </p:nvPr>
        </p:nvSpPr>
        <p:spPr>
          <a:noFill/>
        </p:spPr>
        <p:txBody>
          <a:bodyPr/>
          <a:lstStyle/>
          <a:p>
            <a:r>
              <a:rPr lang="en-US" dirty="0" smtClean="0"/>
              <a:t>Scale Aerobatic Judging Seminar</a:t>
            </a:r>
          </a:p>
        </p:txBody>
      </p:sp>
      <p:sp>
        <p:nvSpPr>
          <p:cNvPr id="32771" name="Rectangle 5"/>
          <p:cNvSpPr>
            <a:spLocks noGrp="1" noChangeArrowheads="1"/>
          </p:cNvSpPr>
          <p:nvPr>
            <p:ph type="dt" sz="quarter" idx="1"/>
          </p:nvPr>
        </p:nvSpPr>
        <p:spPr>
          <a:noFill/>
        </p:spPr>
        <p:txBody>
          <a:bodyPr/>
          <a:lstStyle/>
          <a:p>
            <a:r>
              <a:rPr lang="en-US" dirty="0" smtClean="0"/>
              <a:t>Version - 4/23/2003</a:t>
            </a:r>
          </a:p>
        </p:txBody>
      </p:sp>
      <p:sp>
        <p:nvSpPr>
          <p:cNvPr id="32772" name="Rectangle 6"/>
          <p:cNvSpPr>
            <a:spLocks noGrp="1" noChangeArrowheads="1"/>
          </p:cNvSpPr>
          <p:nvPr>
            <p:ph type="sldNum" sz="quarter" idx="5"/>
          </p:nvPr>
        </p:nvSpPr>
        <p:spPr>
          <a:noFill/>
        </p:spPr>
        <p:txBody>
          <a:bodyPr/>
          <a:lstStyle/>
          <a:p>
            <a:r>
              <a:rPr lang="en-US" dirty="0" smtClean="0"/>
              <a:t>Page - </a:t>
            </a:r>
            <a:fld id="{4B712118-39F4-4A06-B367-45882982C97A}" type="slidenum">
              <a:rPr lang="en-US" smtClean="0"/>
              <a:pPr/>
              <a:t>21</a:t>
            </a:fld>
            <a:endParaRPr lang="en-US" dirty="0" smtClean="0"/>
          </a:p>
        </p:txBody>
      </p:sp>
      <p:sp>
        <p:nvSpPr>
          <p:cNvPr id="32773" name="Rectangle 2"/>
          <p:cNvSpPr>
            <a:spLocks noGrp="1" noRot="1" noChangeAspect="1" noChangeArrowheads="1" noTextEdit="1"/>
          </p:cNvSpPr>
          <p:nvPr>
            <p:ph type="sldImg"/>
          </p:nvPr>
        </p:nvSpPr>
        <p:spPr>
          <a:ln/>
        </p:spPr>
      </p:sp>
      <p:sp>
        <p:nvSpPr>
          <p:cNvPr id="32774" name="Rectangle 3"/>
          <p:cNvSpPr>
            <a:spLocks noGrp="1" noChangeArrowheads="1"/>
          </p:cNvSpPr>
          <p:nvPr>
            <p:ph type="body" idx="1"/>
          </p:nvPr>
        </p:nvSpPr>
        <p:spPr>
          <a:noFill/>
          <a:ln/>
        </p:spPr>
        <p:txBody>
          <a:bodyPr/>
          <a:lstStyle/>
          <a:p>
            <a:endParaRPr lang="en-US" dirty="0" smtClean="0"/>
          </a:p>
        </p:txBody>
      </p:sp>
    </p:spTree>
    <p:extLst>
      <p:ext uri="{BB962C8B-B14F-4D97-AF65-F5344CB8AC3E}">
        <p14:creationId xmlns:p14="http://schemas.microsoft.com/office/powerpoint/2010/main" val="319537337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4"/>
          <p:cNvSpPr>
            <a:spLocks noGrp="1" noChangeArrowheads="1"/>
          </p:cNvSpPr>
          <p:nvPr>
            <p:ph type="hdr" sz="quarter"/>
          </p:nvPr>
        </p:nvSpPr>
        <p:spPr>
          <a:noFill/>
        </p:spPr>
        <p:txBody>
          <a:bodyPr/>
          <a:lstStyle/>
          <a:p>
            <a:r>
              <a:rPr lang="en-US" dirty="0" smtClean="0"/>
              <a:t>Scale Aerobatic Judging Seminar</a:t>
            </a:r>
          </a:p>
        </p:txBody>
      </p:sp>
      <p:sp>
        <p:nvSpPr>
          <p:cNvPr id="32771" name="Rectangle 5"/>
          <p:cNvSpPr>
            <a:spLocks noGrp="1" noChangeArrowheads="1"/>
          </p:cNvSpPr>
          <p:nvPr>
            <p:ph type="dt" sz="quarter" idx="1"/>
          </p:nvPr>
        </p:nvSpPr>
        <p:spPr>
          <a:noFill/>
        </p:spPr>
        <p:txBody>
          <a:bodyPr/>
          <a:lstStyle/>
          <a:p>
            <a:r>
              <a:rPr lang="en-US" dirty="0" smtClean="0"/>
              <a:t>Version - 4/23/2003</a:t>
            </a:r>
          </a:p>
        </p:txBody>
      </p:sp>
      <p:sp>
        <p:nvSpPr>
          <p:cNvPr id="32772" name="Rectangle 6"/>
          <p:cNvSpPr>
            <a:spLocks noGrp="1" noChangeArrowheads="1"/>
          </p:cNvSpPr>
          <p:nvPr>
            <p:ph type="sldNum" sz="quarter" idx="5"/>
          </p:nvPr>
        </p:nvSpPr>
        <p:spPr>
          <a:noFill/>
        </p:spPr>
        <p:txBody>
          <a:bodyPr/>
          <a:lstStyle/>
          <a:p>
            <a:r>
              <a:rPr lang="en-US" dirty="0" smtClean="0"/>
              <a:t>Page - </a:t>
            </a:r>
            <a:fld id="{4B712118-39F4-4A06-B367-45882982C97A}" type="slidenum">
              <a:rPr lang="en-US" smtClean="0"/>
              <a:pPr/>
              <a:t>22</a:t>
            </a:fld>
            <a:endParaRPr lang="en-US" dirty="0" smtClean="0"/>
          </a:p>
        </p:txBody>
      </p:sp>
      <p:sp>
        <p:nvSpPr>
          <p:cNvPr id="32773" name="Rectangle 2"/>
          <p:cNvSpPr>
            <a:spLocks noGrp="1" noRot="1" noChangeAspect="1" noChangeArrowheads="1" noTextEdit="1"/>
          </p:cNvSpPr>
          <p:nvPr>
            <p:ph type="sldImg"/>
          </p:nvPr>
        </p:nvSpPr>
        <p:spPr>
          <a:ln/>
        </p:spPr>
      </p:sp>
      <p:sp>
        <p:nvSpPr>
          <p:cNvPr id="32774" name="Rectangle 3"/>
          <p:cNvSpPr>
            <a:spLocks noGrp="1" noChangeArrowheads="1"/>
          </p:cNvSpPr>
          <p:nvPr>
            <p:ph type="body" idx="1"/>
          </p:nvPr>
        </p:nvSpPr>
        <p:spPr>
          <a:noFill/>
          <a:ln/>
        </p:spPr>
        <p:txBody>
          <a:bodyPr/>
          <a:lstStyle/>
          <a:p>
            <a:endParaRPr lang="en-US" dirty="0" smtClean="0"/>
          </a:p>
        </p:txBody>
      </p:sp>
    </p:spTree>
    <p:extLst>
      <p:ext uri="{BB962C8B-B14F-4D97-AF65-F5344CB8AC3E}">
        <p14:creationId xmlns:p14="http://schemas.microsoft.com/office/powerpoint/2010/main" val="319537337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4"/>
          <p:cNvSpPr>
            <a:spLocks noGrp="1" noChangeArrowheads="1"/>
          </p:cNvSpPr>
          <p:nvPr>
            <p:ph type="hdr" sz="quarter"/>
          </p:nvPr>
        </p:nvSpPr>
        <p:spPr>
          <a:noFill/>
        </p:spPr>
        <p:txBody>
          <a:bodyPr/>
          <a:lstStyle/>
          <a:p>
            <a:r>
              <a:rPr lang="en-US" dirty="0" smtClean="0"/>
              <a:t>Scale Aerobatic Judging Seminar</a:t>
            </a:r>
          </a:p>
        </p:txBody>
      </p:sp>
      <p:sp>
        <p:nvSpPr>
          <p:cNvPr id="32771" name="Rectangle 5"/>
          <p:cNvSpPr>
            <a:spLocks noGrp="1" noChangeArrowheads="1"/>
          </p:cNvSpPr>
          <p:nvPr>
            <p:ph type="dt" sz="quarter" idx="1"/>
          </p:nvPr>
        </p:nvSpPr>
        <p:spPr>
          <a:noFill/>
        </p:spPr>
        <p:txBody>
          <a:bodyPr/>
          <a:lstStyle/>
          <a:p>
            <a:r>
              <a:rPr lang="en-US" dirty="0" smtClean="0"/>
              <a:t>Version - 4/23/2003</a:t>
            </a:r>
          </a:p>
        </p:txBody>
      </p:sp>
      <p:sp>
        <p:nvSpPr>
          <p:cNvPr id="32772" name="Rectangle 6"/>
          <p:cNvSpPr>
            <a:spLocks noGrp="1" noChangeArrowheads="1"/>
          </p:cNvSpPr>
          <p:nvPr>
            <p:ph type="sldNum" sz="quarter" idx="5"/>
          </p:nvPr>
        </p:nvSpPr>
        <p:spPr>
          <a:noFill/>
        </p:spPr>
        <p:txBody>
          <a:bodyPr/>
          <a:lstStyle/>
          <a:p>
            <a:r>
              <a:rPr lang="en-US" dirty="0" smtClean="0"/>
              <a:t>Page - </a:t>
            </a:r>
            <a:fld id="{4B712118-39F4-4A06-B367-45882982C97A}" type="slidenum">
              <a:rPr lang="en-US" smtClean="0"/>
              <a:pPr/>
              <a:t>23</a:t>
            </a:fld>
            <a:endParaRPr lang="en-US" dirty="0" smtClean="0"/>
          </a:p>
        </p:txBody>
      </p:sp>
      <p:sp>
        <p:nvSpPr>
          <p:cNvPr id="32773" name="Rectangle 2"/>
          <p:cNvSpPr>
            <a:spLocks noGrp="1" noRot="1" noChangeAspect="1" noChangeArrowheads="1" noTextEdit="1"/>
          </p:cNvSpPr>
          <p:nvPr>
            <p:ph type="sldImg"/>
          </p:nvPr>
        </p:nvSpPr>
        <p:spPr>
          <a:ln/>
        </p:spPr>
      </p:sp>
      <p:sp>
        <p:nvSpPr>
          <p:cNvPr id="32774" name="Rectangle 3"/>
          <p:cNvSpPr>
            <a:spLocks noGrp="1" noChangeArrowheads="1"/>
          </p:cNvSpPr>
          <p:nvPr>
            <p:ph type="body" idx="1"/>
          </p:nvPr>
        </p:nvSpPr>
        <p:spPr>
          <a:noFill/>
          <a:ln/>
        </p:spPr>
        <p:txBody>
          <a:bodyPr/>
          <a:lstStyle/>
          <a:p>
            <a:endParaRPr lang="en-US" dirty="0" smtClean="0"/>
          </a:p>
        </p:txBody>
      </p:sp>
    </p:spTree>
    <p:extLst>
      <p:ext uri="{BB962C8B-B14F-4D97-AF65-F5344CB8AC3E}">
        <p14:creationId xmlns:p14="http://schemas.microsoft.com/office/powerpoint/2010/main" val="319537337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4"/>
          <p:cNvSpPr>
            <a:spLocks noGrp="1" noChangeArrowheads="1"/>
          </p:cNvSpPr>
          <p:nvPr>
            <p:ph type="hdr" sz="quarter"/>
          </p:nvPr>
        </p:nvSpPr>
        <p:spPr>
          <a:noFill/>
        </p:spPr>
        <p:txBody>
          <a:bodyPr/>
          <a:lstStyle/>
          <a:p>
            <a:r>
              <a:rPr lang="en-US" dirty="0" smtClean="0"/>
              <a:t>Scale Aerobatic Judging Seminar</a:t>
            </a:r>
          </a:p>
        </p:txBody>
      </p:sp>
      <p:sp>
        <p:nvSpPr>
          <p:cNvPr id="32771" name="Rectangle 5"/>
          <p:cNvSpPr>
            <a:spLocks noGrp="1" noChangeArrowheads="1"/>
          </p:cNvSpPr>
          <p:nvPr>
            <p:ph type="dt" sz="quarter" idx="1"/>
          </p:nvPr>
        </p:nvSpPr>
        <p:spPr>
          <a:noFill/>
        </p:spPr>
        <p:txBody>
          <a:bodyPr/>
          <a:lstStyle/>
          <a:p>
            <a:r>
              <a:rPr lang="en-US" dirty="0" smtClean="0"/>
              <a:t>Version - 4/23/2003</a:t>
            </a:r>
          </a:p>
        </p:txBody>
      </p:sp>
      <p:sp>
        <p:nvSpPr>
          <p:cNvPr id="32772" name="Rectangle 6"/>
          <p:cNvSpPr>
            <a:spLocks noGrp="1" noChangeArrowheads="1"/>
          </p:cNvSpPr>
          <p:nvPr>
            <p:ph type="sldNum" sz="quarter" idx="5"/>
          </p:nvPr>
        </p:nvSpPr>
        <p:spPr>
          <a:noFill/>
        </p:spPr>
        <p:txBody>
          <a:bodyPr/>
          <a:lstStyle/>
          <a:p>
            <a:r>
              <a:rPr lang="en-US" dirty="0" smtClean="0"/>
              <a:t>Page - </a:t>
            </a:r>
            <a:fld id="{4B712118-39F4-4A06-B367-45882982C97A}" type="slidenum">
              <a:rPr lang="en-US" smtClean="0"/>
              <a:pPr/>
              <a:t>24</a:t>
            </a:fld>
            <a:endParaRPr lang="en-US" dirty="0" smtClean="0"/>
          </a:p>
        </p:txBody>
      </p:sp>
      <p:sp>
        <p:nvSpPr>
          <p:cNvPr id="32773" name="Rectangle 2"/>
          <p:cNvSpPr>
            <a:spLocks noGrp="1" noRot="1" noChangeAspect="1" noChangeArrowheads="1" noTextEdit="1"/>
          </p:cNvSpPr>
          <p:nvPr>
            <p:ph type="sldImg"/>
          </p:nvPr>
        </p:nvSpPr>
        <p:spPr>
          <a:ln/>
        </p:spPr>
      </p:sp>
      <p:sp>
        <p:nvSpPr>
          <p:cNvPr id="32774" name="Rectangle 3"/>
          <p:cNvSpPr>
            <a:spLocks noGrp="1" noChangeArrowheads="1"/>
          </p:cNvSpPr>
          <p:nvPr>
            <p:ph type="body" idx="1"/>
          </p:nvPr>
        </p:nvSpPr>
        <p:spPr>
          <a:noFill/>
          <a:ln/>
        </p:spPr>
        <p:txBody>
          <a:bodyPr/>
          <a:lstStyle/>
          <a:p>
            <a:endParaRPr lang="en-US" dirty="0" smtClean="0"/>
          </a:p>
        </p:txBody>
      </p:sp>
    </p:spTree>
    <p:extLst>
      <p:ext uri="{BB962C8B-B14F-4D97-AF65-F5344CB8AC3E}">
        <p14:creationId xmlns:p14="http://schemas.microsoft.com/office/powerpoint/2010/main" val="319537337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4"/>
          <p:cNvSpPr>
            <a:spLocks noGrp="1" noChangeArrowheads="1"/>
          </p:cNvSpPr>
          <p:nvPr>
            <p:ph type="hdr" sz="quarter"/>
          </p:nvPr>
        </p:nvSpPr>
        <p:spPr>
          <a:noFill/>
        </p:spPr>
        <p:txBody>
          <a:bodyPr/>
          <a:lstStyle/>
          <a:p>
            <a:r>
              <a:rPr lang="en-US" dirty="0" smtClean="0"/>
              <a:t>Scale Aerobatic Judging Seminar</a:t>
            </a:r>
          </a:p>
        </p:txBody>
      </p:sp>
      <p:sp>
        <p:nvSpPr>
          <p:cNvPr id="32771" name="Rectangle 5"/>
          <p:cNvSpPr>
            <a:spLocks noGrp="1" noChangeArrowheads="1"/>
          </p:cNvSpPr>
          <p:nvPr>
            <p:ph type="dt" sz="quarter" idx="1"/>
          </p:nvPr>
        </p:nvSpPr>
        <p:spPr>
          <a:noFill/>
        </p:spPr>
        <p:txBody>
          <a:bodyPr/>
          <a:lstStyle/>
          <a:p>
            <a:r>
              <a:rPr lang="en-US" dirty="0" smtClean="0"/>
              <a:t>Version - 4/23/2003</a:t>
            </a:r>
          </a:p>
        </p:txBody>
      </p:sp>
      <p:sp>
        <p:nvSpPr>
          <p:cNvPr id="32772" name="Rectangle 6"/>
          <p:cNvSpPr>
            <a:spLocks noGrp="1" noChangeArrowheads="1"/>
          </p:cNvSpPr>
          <p:nvPr>
            <p:ph type="sldNum" sz="quarter" idx="5"/>
          </p:nvPr>
        </p:nvSpPr>
        <p:spPr>
          <a:noFill/>
        </p:spPr>
        <p:txBody>
          <a:bodyPr/>
          <a:lstStyle/>
          <a:p>
            <a:r>
              <a:rPr lang="en-US" dirty="0" smtClean="0"/>
              <a:t>Page - </a:t>
            </a:r>
            <a:fld id="{4B712118-39F4-4A06-B367-45882982C97A}" type="slidenum">
              <a:rPr lang="en-US" smtClean="0"/>
              <a:pPr/>
              <a:t>25</a:t>
            </a:fld>
            <a:endParaRPr lang="en-US" dirty="0" smtClean="0"/>
          </a:p>
        </p:txBody>
      </p:sp>
      <p:sp>
        <p:nvSpPr>
          <p:cNvPr id="32773" name="Rectangle 2"/>
          <p:cNvSpPr>
            <a:spLocks noGrp="1" noRot="1" noChangeAspect="1" noChangeArrowheads="1" noTextEdit="1"/>
          </p:cNvSpPr>
          <p:nvPr>
            <p:ph type="sldImg"/>
          </p:nvPr>
        </p:nvSpPr>
        <p:spPr>
          <a:ln/>
        </p:spPr>
      </p:sp>
      <p:sp>
        <p:nvSpPr>
          <p:cNvPr id="32774" name="Rectangle 3"/>
          <p:cNvSpPr>
            <a:spLocks noGrp="1" noChangeArrowheads="1"/>
          </p:cNvSpPr>
          <p:nvPr>
            <p:ph type="body" idx="1"/>
          </p:nvPr>
        </p:nvSpPr>
        <p:spPr>
          <a:noFill/>
          <a:ln/>
        </p:spPr>
        <p:txBody>
          <a:bodyPr/>
          <a:lstStyle/>
          <a:p>
            <a:endParaRPr lang="en-US" dirty="0" smtClean="0"/>
          </a:p>
        </p:txBody>
      </p:sp>
    </p:spTree>
    <p:extLst>
      <p:ext uri="{BB962C8B-B14F-4D97-AF65-F5344CB8AC3E}">
        <p14:creationId xmlns:p14="http://schemas.microsoft.com/office/powerpoint/2010/main" val="319537337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4"/>
          <p:cNvSpPr>
            <a:spLocks noGrp="1" noChangeArrowheads="1"/>
          </p:cNvSpPr>
          <p:nvPr>
            <p:ph type="hdr" sz="quarter"/>
          </p:nvPr>
        </p:nvSpPr>
        <p:spPr>
          <a:noFill/>
        </p:spPr>
        <p:txBody>
          <a:bodyPr/>
          <a:lstStyle/>
          <a:p>
            <a:r>
              <a:rPr lang="en-US" dirty="0" smtClean="0"/>
              <a:t>Scale Aerobatic Judging Seminar</a:t>
            </a:r>
          </a:p>
        </p:txBody>
      </p:sp>
      <p:sp>
        <p:nvSpPr>
          <p:cNvPr id="32771" name="Rectangle 5"/>
          <p:cNvSpPr>
            <a:spLocks noGrp="1" noChangeArrowheads="1"/>
          </p:cNvSpPr>
          <p:nvPr>
            <p:ph type="dt" sz="quarter" idx="1"/>
          </p:nvPr>
        </p:nvSpPr>
        <p:spPr>
          <a:noFill/>
        </p:spPr>
        <p:txBody>
          <a:bodyPr/>
          <a:lstStyle/>
          <a:p>
            <a:r>
              <a:rPr lang="en-US" dirty="0" smtClean="0"/>
              <a:t>Version - 4/23/2003</a:t>
            </a:r>
          </a:p>
        </p:txBody>
      </p:sp>
      <p:sp>
        <p:nvSpPr>
          <p:cNvPr id="32772" name="Rectangle 6"/>
          <p:cNvSpPr>
            <a:spLocks noGrp="1" noChangeArrowheads="1"/>
          </p:cNvSpPr>
          <p:nvPr>
            <p:ph type="sldNum" sz="quarter" idx="5"/>
          </p:nvPr>
        </p:nvSpPr>
        <p:spPr>
          <a:noFill/>
        </p:spPr>
        <p:txBody>
          <a:bodyPr/>
          <a:lstStyle/>
          <a:p>
            <a:r>
              <a:rPr lang="en-US" dirty="0" smtClean="0"/>
              <a:t>Page - </a:t>
            </a:r>
            <a:fld id="{4B712118-39F4-4A06-B367-45882982C97A}" type="slidenum">
              <a:rPr lang="en-US" smtClean="0"/>
              <a:pPr/>
              <a:t>26</a:t>
            </a:fld>
            <a:endParaRPr lang="en-US" dirty="0" smtClean="0"/>
          </a:p>
        </p:txBody>
      </p:sp>
      <p:sp>
        <p:nvSpPr>
          <p:cNvPr id="32773" name="Rectangle 2"/>
          <p:cNvSpPr>
            <a:spLocks noGrp="1" noRot="1" noChangeAspect="1" noChangeArrowheads="1" noTextEdit="1"/>
          </p:cNvSpPr>
          <p:nvPr>
            <p:ph type="sldImg"/>
          </p:nvPr>
        </p:nvSpPr>
        <p:spPr>
          <a:ln/>
        </p:spPr>
      </p:sp>
      <p:sp>
        <p:nvSpPr>
          <p:cNvPr id="32774" name="Rectangle 3"/>
          <p:cNvSpPr>
            <a:spLocks noGrp="1" noChangeArrowheads="1"/>
          </p:cNvSpPr>
          <p:nvPr>
            <p:ph type="body" idx="1"/>
          </p:nvPr>
        </p:nvSpPr>
        <p:spPr>
          <a:noFill/>
          <a:ln/>
        </p:spPr>
        <p:txBody>
          <a:bodyPr/>
          <a:lstStyle/>
          <a:p>
            <a:endParaRPr lang="en-US" dirty="0" smtClean="0"/>
          </a:p>
        </p:txBody>
      </p:sp>
    </p:spTree>
    <p:extLst>
      <p:ext uri="{BB962C8B-B14F-4D97-AF65-F5344CB8AC3E}">
        <p14:creationId xmlns:p14="http://schemas.microsoft.com/office/powerpoint/2010/main" val="319537337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4"/>
          <p:cNvSpPr>
            <a:spLocks noGrp="1" noChangeArrowheads="1"/>
          </p:cNvSpPr>
          <p:nvPr>
            <p:ph type="hdr" sz="quarter"/>
          </p:nvPr>
        </p:nvSpPr>
        <p:spPr>
          <a:noFill/>
        </p:spPr>
        <p:txBody>
          <a:bodyPr/>
          <a:lstStyle/>
          <a:p>
            <a:r>
              <a:rPr lang="en-US" dirty="0" smtClean="0"/>
              <a:t>Scale Aerobatic Judging Seminar</a:t>
            </a:r>
          </a:p>
        </p:txBody>
      </p:sp>
      <p:sp>
        <p:nvSpPr>
          <p:cNvPr id="32771" name="Rectangle 5"/>
          <p:cNvSpPr>
            <a:spLocks noGrp="1" noChangeArrowheads="1"/>
          </p:cNvSpPr>
          <p:nvPr>
            <p:ph type="dt" sz="quarter" idx="1"/>
          </p:nvPr>
        </p:nvSpPr>
        <p:spPr>
          <a:noFill/>
        </p:spPr>
        <p:txBody>
          <a:bodyPr/>
          <a:lstStyle/>
          <a:p>
            <a:r>
              <a:rPr lang="en-US" dirty="0" smtClean="0"/>
              <a:t>Version - 4/23/2003</a:t>
            </a:r>
          </a:p>
        </p:txBody>
      </p:sp>
      <p:sp>
        <p:nvSpPr>
          <p:cNvPr id="32772" name="Rectangle 6"/>
          <p:cNvSpPr>
            <a:spLocks noGrp="1" noChangeArrowheads="1"/>
          </p:cNvSpPr>
          <p:nvPr>
            <p:ph type="sldNum" sz="quarter" idx="5"/>
          </p:nvPr>
        </p:nvSpPr>
        <p:spPr>
          <a:noFill/>
        </p:spPr>
        <p:txBody>
          <a:bodyPr/>
          <a:lstStyle/>
          <a:p>
            <a:r>
              <a:rPr lang="en-US" dirty="0" smtClean="0"/>
              <a:t>Page - </a:t>
            </a:r>
            <a:fld id="{4B712118-39F4-4A06-B367-45882982C97A}" type="slidenum">
              <a:rPr lang="en-US" smtClean="0"/>
              <a:pPr/>
              <a:t>27</a:t>
            </a:fld>
            <a:endParaRPr lang="en-US" dirty="0" smtClean="0"/>
          </a:p>
        </p:txBody>
      </p:sp>
      <p:sp>
        <p:nvSpPr>
          <p:cNvPr id="32773" name="Rectangle 2"/>
          <p:cNvSpPr>
            <a:spLocks noGrp="1" noRot="1" noChangeAspect="1" noChangeArrowheads="1" noTextEdit="1"/>
          </p:cNvSpPr>
          <p:nvPr>
            <p:ph type="sldImg"/>
          </p:nvPr>
        </p:nvSpPr>
        <p:spPr>
          <a:ln/>
        </p:spPr>
      </p:sp>
      <p:sp>
        <p:nvSpPr>
          <p:cNvPr id="32774" name="Rectangle 3"/>
          <p:cNvSpPr>
            <a:spLocks noGrp="1" noChangeArrowheads="1"/>
          </p:cNvSpPr>
          <p:nvPr>
            <p:ph type="body" idx="1"/>
          </p:nvPr>
        </p:nvSpPr>
        <p:spPr>
          <a:noFill/>
          <a:ln/>
        </p:spPr>
        <p:txBody>
          <a:bodyPr/>
          <a:lstStyle/>
          <a:p>
            <a:endParaRPr lang="en-US" dirty="0" smtClean="0"/>
          </a:p>
        </p:txBody>
      </p:sp>
    </p:spTree>
    <p:extLst>
      <p:ext uri="{BB962C8B-B14F-4D97-AF65-F5344CB8AC3E}">
        <p14:creationId xmlns:p14="http://schemas.microsoft.com/office/powerpoint/2010/main" val="31953733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4"/>
          <p:cNvSpPr>
            <a:spLocks noGrp="1" noChangeArrowheads="1"/>
          </p:cNvSpPr>
          <p:nvPr>
            <p:ph type="hdr" sz="quarter"/>
          </p:nvPr>
        </p:nvSpPr>
        <p:spPr>
          <a:noFill/>
        </p:spPr>
        <p:txBody>
          <a:bodyPr/>
          <a:lstStyle/>
          <a:p>
            <a:r>
              <a:rPr lang="en-US" dirty="0" smtClean="0"/>
              <a:t>Scale Aerobatic Judging Seminar</a:t>
            </a:r>
          </a:p>
        </p:txBody>
      </p:sp>
      <p:sp>
        <p:nvSpPr>
          <p:cNvPr id="32771" name="Rectangle 5"/>
          <p:cNvSpPr>
            <a:spLocks noGrp="1" noChangeArrowheads="1"/>
          </p:cNvSpPr>
          <p:nvPr>
            <p:ph type="dt" sz="quarter" idx="1"/>
          </p:nvPr>
        </p:nvSpPr>
        <p:spPr>
          <a:noFill/>
        </p:spPr>
        <p:txBody>
          <a:bodyPr/>
          <a:lstStyle/>
          <a:p>
            <a:r>
              <a:rPr lang="en-US" dirty="0" smtClean="0"/>
              <a:t>Version - 4/23/2003</a:t>
            </a:r>
          </a:p>
        </p:txBody>
      </p:sp>
      <p:sp>
        <p:nvSpPr>
          <p:cNvPr id="32772" name="Rectangle 6"/>
          <p:cNvSpPr>
            <a:spLocks noGrp="1" noChangeArrowheads="1"/>
          </p:cNvSpPr>
          <p:nvPr>
            <p:ph type="sldNum" sz="quarter" idx="5"/>
          </p:nvPr>
        </p:nvSpPr>
        <p:spPr>
          <a:noFill/>
        </p:spPr>
        <p:txBody>
          <a:bodyPr/>
          <a:lstStyle/>
          <a:p>
            <a:r>
              <a:rPr lang="en-US" dirty="0" smtClean="0"/>
              <a:t>Page - </a:t>
            </a:r>
            <a:fld id="{4B712118-39F4-4A06-B367-45882982C97A}" type="slidenum">
              <a:rPr lang="en-US" smtClean="0"/>
              <a:pPr/>
              <a:t>3</a:t>
            </a:fld>
            <a:endParaRPr lang="en-US" dirty="0" smtClean="0"/>
          </a:p>
        </p:txBody>
      </p:sp>
      <p:sp>
        <p:nvSpPr>
          <p:cNvPr id="32773" name="Rectangle 2"/>
          <p:cNvSpPr>
            <a:spLocks noGrp="1" noRot="1" noChangeAspect="1" noChangeArrowheads="1" noTextEdit="1"/>
          </p:cNvSpPr>
          <p:nvPr>
            <p:ph type="sldImg"/>
          </p:nvPr>
        </p:nvSpPr>
        <p:spPr>
          <a:ln/>
        </p:spPr>
      </p:sp>
      <p:sp>
        <p:nvSpPr>
          <p:cNvPr id="32774" name="Rectangle 3"/>
          <p:cNvSpPr>
            <a:spLocks noGrp="1" noChangeArrowheads="1"/>
          </p:cNvSpPr>
          <p:nvPr>
            <p:ph type="body" idx="1"/>
          </p:nvPr>
        </p:nvSpPr>
        <p:spPr>
          <a:noFill/>
          <a:ln/>
        </p:spPr>
        <p:txBody>
          <a:bodyPr/>
          <a:lstStyle/>
          <a:p>
            <a:endParaRPr lang="en-US" dirty="0" smtClean="0"/>
          </a:p>
        </p:txBody>
      </p:sp>
    </p:spTree>
    <p:extLst>
      <p:ext uri="{BB962C8B-B14F-4D97-AF65-F5344CB8AC3E}">
        <p14:creationId xmlns:p14="http://schemas.microsoft.com/office/powerpoint/2010/main" val="31953733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4"/>
          <p:cNvSpPr>
            <a:spLocks noGrp="1" noChangeArrowheads="1"/>
          </p:cNvSpPr>
          <p:nvPr>
            <p:ph type="hdr" sz="quarter"/>
          </p:nvPr>
        </p:nvSpPr>
        <p:spPr>
          <a:noFill/>
        </p:spPr>
        <p:txBody>
          <a:bodyPr/>
          <a:lstStyle/>
          <a:p>
            <a:r>
              <a:rPr lang="en-US" dirty="0" smtClean="0"/>
              <a:t>Scale Aerobatic Judging Seminar</a:t>
            </a:r>
          </a:p>
        </p:txBody>
      </p:sp>
      <p:sp>
        <p:nvSpPr>
          <p:cNvPr id="32771" name="Rectangle 5"/>
          <p:cNvSpPr>
            <a:spLocks noGrp="1" noChangeArrowheads="1"/>
          </p:cNvSpPr>
          <p:nvPr>
            <p:ph type="dt" sz="quarter" idx="1"/>
          </p:nvPr>
        </p:nvSpPr>
        <p:spPr>
          <a:noFill/>
        </p:spPr>
        <p:txBody>
          <a:bodyPr/>
          <a:lstStyle/>
          <a:p>
            <a:r>
              <a:rPr lang="en-US" dirty="0" smtClean="0"/>
              <a:t>Version - 4/23/2003</a:t>
            </a:r>
          </a:p>
        </p:txBody>
      </p:sp>
      <p:sp>
        <p:nvSpPr>
          <p:cNvPr id="32772" name="Rectangle 6"/>
          <p:cNvSpPr>
            <a:spLocks noGrp="1" noChangeArrowheads="1"/>
          </p:cNvSpPr>
          <p:nvPr>
            <p:ph type="sldNum" sz="quarter" idx="5"/>
          </p:nvPr>
        </p:nvSpPr>
        <p:spPr>
          <a:noFill/>
        </p:spPr>
        <p:txBody>
          <a:bodyPr/>
          <a:lstStyle/>
          <a:p>
            <a:r>
              <a:rPr lang="en-US" dirty="0" smtClean="0"/>
              <a:t>Page - </a:t>
            </a:r>
            <a:fld id="{4B712118-39F4-4A06-B367-45882982C97A}" type="slidenum">
              <a:rPr lang="en-US" smtClean="0"/>
              <a:pPr/>
              <a:t>4</a:t>
            </a:fld>
            <a:endParaRPr lang="en-US" dirty="0" smtClean="0"/>
          </a:p>
        </p:txBody>
      </p:sp>
      <p:sp>
        <p:nvSpPr>
          <p:cNvPr id="32773" name="Rectangle 2"/>
          <p:cNvSpPr>
            <a:spLocks noGrp="1" noRot="1" noChangeAspect="1" noChangeArrowheads="1" noTextEdit="1"/>
          </p:cNvSpPr>
          <p:nvPr>
            <p:ph type="sldImg"/>
          </p:nvPr>
        </p:nvSpPr>
        <p:spPr>
          <a:ln/>
        </p:spPr>
      </p:sp>
      <p:sp>
        <p:nvSpPr>
          <p:cNvPr id="32774" name="Rectangle 3"/>
          <p:cNvSpPr>
            <a:spLocks noGrp="1" noChangeArrowheads="1"/>
          </p:cNvSpPr>
          <p:nvPr>
            <p:ph type="body" idx="1"/>
          </p:nvPr>
        </p:nvSpPr>
        <p:spPr>
          <a:noFill/>
          <a:ln/>
        </p:spPr>
        <p:txBody>
          <a:bodyPr/>
          <a:lstStyle/>
          <a:p>
            <a:endParaRPr lang="en-US" dirty="0" smtClean="0"/>
          </a:p>
        </p:txBody>
      </p:sp>
    </p:spTree>
    <p:extLst>
      <p:ext uri="{BB962C8B-B14F-4D97-AF65-F5344CB8AC3E}">
        <p14:creationId xmlns:p14="http://schemas.microsoft.com/office/powerpoint/2010/main" val="31953733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4"/>
          <p:cNvSpPr>
            <a:spLocks noGrp="1" noChangeArrowheads="1"/>
          </p:cNvSpPr>
          <p:nvPr>
            <p:ph type="hdr" sz="quarter"/>
          </p:nvPr>
        </p:nvSpPr>
        <p:spPr>
          <a:noFill/>
        </p:spPr>
        <p:txBody>
          <a:bodyPr/>
          <a:lstStyle/>
          <a:p>
            <a:r>
              <a:rPr lang="en-US" dirty="0" smtClean="0"/>
              <a:t>Scale Aerobatic Judging Seminar</a:t>
            </a:r>
          </a:p>
        </p:txBody>
      </p:sp>
      <p:sp>
        <p:nvSpPr>
          <p:cNvPr id="32771" name="Rectangle 5"/>
          <p:cNvSpPr>
            <a:spLocks noGrp="1" noChangeArrowheads="1"/>
          </p:cNvSpPr>
          <p:nvPr>
            <p:ph type="dt" sz="quarter" idx="1"/>
          </p:nvPr>
        </p:nvSpPr>
        <p:spPr>
          <a:noFill/>
        </p:spPr>
        <p:txBody>
          <a:bodyPr/>
          <a:lstStyle/>
          <a:p>
            <a:r>
              <a:rPr lang="en-US" dirty="0" smtClean="0"/>
              <a:t>Version - 4/23/2003</a:t>
            </a:r>
          </a:p>
        </p:txBody>
      </p:sp>
      <p:sp>
        <p:nvSpPr>
          <p:cNvPr id="32772" name="Rectangle 6"/>
          <p:cNvSpPr>
            <a:spLocks noGrp="1" noChangeArrowheads="1"/>
          </p:cNvSpPr>
          <p:nvPr>
            <p:ph type="sldNum" sz="quarter" idx="5"/>
          </p:nvPr>
        </p:nvSpPr>
        <p:spPr>
          <a:noFill/>
        </p:spPr>
        <p:txBody>
          <a:bodyPr/>
          <a:lstStyle/>
          <a:p>
            <a:r>
              <a:rPr lang="en-US" dirty="0" smtClean="0"/>
              <a:t>Page - </a:t>
            </a:r>
            <a:fld id="{4B712118-39F4-4A06-B367-45882982C97A}" type="slidenum">
              <a:rPr lang="en-US" smtClean="0"/>
              <a:pPr/>
              <a:t>5</a:t>
            </a:fld>
            <a:endParaRPr lang="en-US" dirty="0" smtClean="0"/>
          </a:p>
        </p:txBody>
      </p:sp>
      <p:sp>
        <p:nvSpPr>
          <p:cNvPr id="32773" name="Rectangle 2"/>
          <p:cNvSpPr>
            <a:spLocks noGrp="1" noRot="1" noChangeAspect="1" noChangeArrowheads="1" noTextEdit="1"/>
          </p:cNvSpPr>
          <p:nvPr>
            <p:ph type="sldImg"/>
          </p:nvPr>
        </p:nvSpPr>
        <p:spPr>
          <a:ln/>
        </p:spPr>
      </p:sp>
      <p:sp>
        <p:nvSpPr>
          <p:cNvPr id="32774" name="Rectangle 3"/>
          <p:cNvSpPr>
            <a:spLocks noGrp="1" noChangeArrowheads="1"/>
          </p:cNvSpPr>
          <p:nvPr>
            <p:ph type="body" idx="1"/>
          </p:nvPr>
        </p:nvSpPr>
        <p:spPr>
          <a:noFill/>
          <a:ln/>
        </p:spPr>
        <p:txBody>
          <a:bodyPr/>
          <a:lstStyle/>
          <a:p>
            <a:endParaRPr lang="en-US" dirty="0" smtClean="0"/>
          </a:p>
        </p:txBody>
      </p:sp>
    </p:spTree>
    <p:extLst>
      <p:ext uri="{BB962C8B-B14F-4D97-AF65-F5344CB8AC3E}">
        <p14:creationId xmlns:p14="http://schemas.microsoft.com/office/powerpoint/2010/main" val="31953733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4"/>
          <p:cNvSpPr>
            <a:spLocks noGrp="1" noChangeArrowheads="1"/>
          </p:cNvSpPr>
          <p:nvPr>
            <p:ph type="hdr" sz="quarter"/>
          </p:nvPr>
        </p:nvSpPr>
        <p:spPr>
          <a:noFill/>
        </p:spPr>
        <p:txBody>
          <a:bodyPr/>
          <a:lstStyle/>
          <a:p>
            <a:r>
              <a:rPr lang="en-US" dirty="0" smtClean="0"/>
              <a:t>Scale Aerobatic Judging Seminar</a:t>
            </a:r>
          </a:p>
        </p:txBody>
      </p:sp>
      <p:sp>
        <p:nvSpPr>
          <p:cNvPr id="32771" name="Rectangle 5"/>
          <p:cNvSpPr>
            <a:spLocks noGrp="1" noChangeArrowheads="1"/>
          </p:cNvSpPr>
          <p:nvPr>
            <p:ph type="dt" sz="quarter" idx="1"/>
          </p:nvPr>
        </p:nvSpPr>
        <p:spPr>
          <a:noFill/>
        </p:spPr>
        <p:txBody>
          <a:bodyPr/>
          <a:lstStyle/>
          <a:p>
            <a:r>
              <a:rPr lang="en-US" dirty="0" smtClean="0"/>
              <a:t>Version - 4/23/2003</a:t>
            </a:r>
          </a:p>
        </p:txBody>
      </p:sp>
      <p:sp>
        <p:nvSpPr>
          <p:cNvPr id="32772" name="Rectangle 6"/>
          <p:cNvSpPr>
            <a:spLocks noGrp="1" noChangeArrowheads="1"/>
          </p:cNvSpPr>
          <p:nvPr>
            <p:ph type="sldNum" sz="quarter" idx="5"/>
          </p:nvPr>
        </p:nvSpPr>
        <p:spPr>
          <a:noFill/>
        </p:spPr>
        <p:txBody>
          <a:bodyPr/>
          <a:lstStyle/>
          <a:p>
            <a:r>
              <a:rPr lang="en-US" dirty="0" smtClean="0"/>
              <a:t>Page - </a:t>
            </a:r>
            <a:fld id="{4B712118-39F4-4A06-B367-45882982C97A}" type="slidenum">
              <a:rPr lang="en-US" smtClean="0"/>
              <a:pPr/>
              <a:t>6</a:t>
            </a:fld>
            <a:endParaRPr lang="en-US" dirty="0" smtClean="0"/>
          </a:p>
        </p:txBody>
      </p:sp>
      <p:sp>
        <p:nvSpPr>
          <p:cNvPr id="32773" name="Rectangle 2"/>
          <p:cNvSpPr>
            <a:spLocks noGrp="1" noRot="1" noChangeAspect="1" noChangeArrowheads="1" noTextEdit="1"/>
          </p:cNvSpPr>
          <p:nvPr>
            <p:ph type="sldImg"/>
          </p:nvPr>
        </p:nvSpPr>
        <p:spPr>
          <a:ln/>
        </p:spPr>
      </p:sp>
      <p:sp>
        <p:nvSpPr>
          <p:cNvPr id="32774" name="Rectangle 3"/>
          <p:cNvSpPr>
            <a:spLocks noGrp="1" noChangeArrowheads="1"/>
          </p:cNvSpPr>
          <p:nvPr>
            <p:ph type="body" idx="1"/>
          </p:nvPr>
        </p:nvSpPr>
        <p:spPr>
          <a:noFill/>
          <a:ln/>
        </p:spPr>
        <p:txBody>
          <a:bodyPr/>
          <a:lstStyle/>
          <a:p>
            <a:endParaRPr lang="en-US" dirty="0" smtClean="0"/>
          </a:p>
        </p:txBody>
      </p:sp>
    </p:spTree>
    <p:extLst>
      <p:ext uri="{BB962C8B-B14F-4D97-AF65-F5344CB8AC3E}">
        <p14:creationId xmlns:p14="http://schemas.microsoft.com/office/powerpoint/2010/main" val="31953733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4"/>
          <p:cNvSpPr>
            <a:spLocks noGrp="1" noChangeArrowheads="1"/>
          </p:cNvSpPr>
          <p:nvPr>
            <p:ph type="hdr" sz="quarter"/>
          </p:nvPr>
        </p:nvSpPr>
        <p:spPr>
          <a:noFill/>
        </p:spPr>
        <p:txBody>
          <a:bodyPr/>
          <a:lstStyle/>
          <a:p>
            <a:r>
              <a:rPr lang="en-US" dirty="0" smtClean="0"/>
              <a:t>Scale Aerobatic Judging Seminar</a:t>
            </a:r>
          </a:p>
        </p:txBody>
      </p:sp>
      <p:sp>
        <p:nvSpPr>
          <p:cNvPr id="32771" name="Rectangle 5"/>
          <p:cNvSpPr>
            <a:spLocks noGrp="1" noChangeArrowheads="1"/>
          </p:cNvSpPr>
          <p:nvPr>
            <p:ph type="dt" sz="quarter" idx="1"/>
          </p:nvPr>
        </p:nvSpPr>
        <p:spPr>
          <a:noFill/>
        </p:spPr>
        <p:txBody>
          <a:bodyPr/>
          <a:lstStyle/>
          <a:p>
            <a:r>
              <a:rPr lang="en-US" dirty="0" smtClean="0"/>
              <a:t>Version - 4/23/2003</a:t>
            </a:r>
          </a:p>
        </p:txBody>
      </p:sp>
      <p:sp>
        <p:nvSpPr>
          <p:cNvPr id="32772" name="Rectangle 6"/>
          <p:cNvSpPr>
            <a:spLocks noGrp="1" noChangeArrowheads="1"/>
          </p:cNvSpPr>
          <p:nvPr>
            <p:ph type="sldNum" sz="quarter" idx="5"/>
          </p:nvPr>
        </p:nvSpPr>
        <p:spPr>
          <a:noFill/>
        </p:spPr>
        <p:txBody>
          <a:bodyPr/>
          <a:lstStyle/>
          <a:p>
            <a:r>
              <a:rPr lang="en-US" dirty="0" smtClean="0"/>
              <a:t>Page - </a:t>
            </a:r>
            <a:fld id="{4B712118-39F4-4A06-B367-45882982C97A}" type="slidenum">
              <a:rPr lang="en-US" smtClean="0"/>
              <a:pPr/>
              <a:t>7</a:t>
            </a:fld>
            <a:endParaRPr lang="en-US" dirty="0" smtClean="0"/>
          </a:p>
        </p:txBody>
      </p:sp>
      <p:sp>
        <p:nvSpPr>
          <p:cNvPr id="32773" name="Rectangle 2"/>
          <p:cNvSpPr>
            <a:spLocks noGrp="1" noRot="1" noChangeAspect="1" noChangeArrowheads="1" noTextEdit="1"/>
          </p:cNvSpPr>
          <p:nvPr>
            <p:ph type="sldImg"/>
          </p:nvPr>
        </p:nvSpPr>
        <p:spPr>
          <a:ln/>
        </p:spPr>
      </p:sp>
      <p:sp>
        <p:nvSpPr>
          <p:cNvPr id="32774" name="Rectangle 3"/>
          <p:cNvSpPr>
            <a:spLocks noGrp="1" noChangeArrowheads="1"/>
          </p:cNvSpPr>
          <p:nvPr>
            <p:ph type="body" idx="1"/>
          </p:nvPr>
        </p:nvSpPr>
        <p:spPr>
          <a:noFill/>
          <a:ln/>
        </p:spPr>
        <p:txBody>
          <a:bodyPr/>
          <a:lstStyle/>
          <a:p>
            <a:endParaRPr lang="en-US" dirty="0" smtClean="0"/>
          </a:p>
        </p:txBody>
      </p:sp>
    </p:spTree>
    <p:extLst>
      <p:ext uri="{BB962C8B-B14F-4D97-AF65-F5344CB8AC3E}">
        <p14:creationId xmlns:p14="http://schemas.microsoft.com/office/powerpoint/2010/main" val="31953733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4"/>
          <p:cNvSpPr>
            <a:spLocks noGrp="1" noChangeArrowheads="1"/>
          </p:cNvSpPr>
          <p:nvPr>
            <p:ph type="hdr" sz="quarter"/>
          </p:nvPr>
        </p:nvSpPr>
        <p:spPr>
          <a:noFill/>
        </p:spPr>
        <p:txBody>
          <a:bodyPr/>
          <a:lstStyle/>
          <a:p>
            <a:r>
              <a:rPr lang="en-US" dirty="0" smtClean="0"/>
              <a:t>Scale Aerobatic Judging Seminar</a:t>
            </a:r>
          </a:p>
        </p:txBody>
      </p:sp>
      <p:sp>
        <p:nvSpPr>
          <p:cNvPr id="32771" name="Rectangle 5"/>
          <p:cNvSpPr>
            <a:spLocks noGrp="1" noChangeArrowheads="1"/>
          </p:cNvSpPr>
          <p:nvPr>
            <p:ph type="dt" sz="quarter" idx="1"/>
          </p:nvPr>
        </p:nvSpPr>
        <p:spPr>
          <a:noFill/>
        </p:spPr>
        <p:txBody>
          <a:bodyPr/>
          <a:lstStyle/>
          <a:p>
            <a:r>
              <a:rPr lang="en-US" dirty="0" smtClean="0"/>
              <a:t>Version - 4/23/2003</a:t>
            </a:r>
          </a:p>
        </p:txBody>
      </p:sp>
      <p:sp>
        <p:nvSpPr>
          <p:cNvPr id="32772" name="Rectangle 6"/>
          <p:cNvSpPr>
            <a:spLocks noGrp="1" noChangeArrowheads="1"/>
          </p:cNvSpPr>
          <p:nvPr>
            <p:ph type="sldNum" sz="quarter" idx="5"/>
          </p:nvPr>
        </p:nvSpPr>
        <p:spPr>
          <a:noFill/>
        </p:spPr>
        <p:txBody>
          <a:bodyPr/>
          <a:lstStyle/>
          <a:p>
            <a:r>
              <a:rPr lang="en-US" dirty="0" smtClean="0"/>
              <a:t>Page - </a:t>
            </a:r>
            <a:fld id="{4B712118-39F4-4A06-B367-45882982C97A}" type="slidenum">
              <a:rPr lang="en-US" smtClean="0"/>
              <a:pPr/>
              <a:t>8</a:t>
            </a:fld>
            <a:endParaRPr lang="en-US" dirty="0" smtClean="0"/>
          </a:p>
        </p:txBody>
      </p:sp>
      <p:sp>
        <p:nvSpPr>
          <p:cNvPr id="32773" name="Rectangle 2"/>
          <p:cNvSpPr>
            <a:spLocks noGrp="1" noRot="1" noChangeAspect="1" noChangeArrowheads="1" noTextEdit="1"/>
          </p:cNvSpPr>
          <p:nvPr>
            <p:ph type="sldImg"/>
          </p:nvPr>
        </p:nvSpPr>
        <p:spPr>
          <a:ln/>
        </p:spPr>
      </p:sp>
      <p:sp>
        <p:nvSpPr>
          <p:cNvPr id="32774" name="Rectangle 3"/>
          <p:cNvSpPr>
            <a:spLocks noGrp="1" noChangeArrowheads="1"/>
          </p:cNvSpPr>
          <p:nvPr>
            <p:ph type="body" idx="1"/>
          </p:nvPr>
        </p:nvSpPr>
        <p:spPr>
          <a:noFill/>
          <a:ln/>
        </p:spPr>
        <p:txBody>
          <a:bodyPr/>
          <a:lstStyle/>
          <a:p>
            <a:endParaRPr lang="en-US" dirty="0" smtClean="0"/>
          </a:p>
        </p:txBody>
      </p:sp>
    </p:spTree>
    <p:extLst>
      <p:ext uri="{BB962C8B-B14F-4D97-AF65-F5344CB8AC3E}">
        <p14:creationId xmlns:p14="http://schemas.microsoft.com/office/powerpoint/2010/main" val="31953733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4"/>
          <p:cNvSpPr>
            <a:spLocks noGrp="1" noChangeArrowheads="1"/>
          </p:cNvSpPr>
          <p:nvPr>
            <p:ph type="hdr" sz="quarter"/>
          </p:nvPr>
        </p:nvSpPr>
        <p:spPr>
          <a:noFill/>
        </p:spPr>
        <p:txBody>
          <a:bodyPr/>
          <a:lstStyle/>
          <a:p>
            <a:r>
              <a:rPr lang="en-US" dirty="0" smtClean="0"/>
              <a:t>Scale Aerobatic Judging Seminar</a:t>
            </a:r>
          </a:p>
        </p:txBody>
      </p:sp>
      <p:sp>
        <p:nvSpPr>
          <p:cNvPr id="32771" name="Rectangle 5"/>
          <p:cNvSpPr>
            <a:spLocks noGrp="1" noChangeArrowheads="1"/>
          </p:cNvSpPr>
          <p:nvPr>
            <p:ph type="dt" sz="quarter" idx="1"/>
          </p:nvPr>
        </p:nvSpPr>
        <p:spPr>
          <a:noFill/>
        </p:spPr>
        <p:txBody>
          <a:bodyPr/>
          <a:lstStyle/>
          <a:p>
            <a:r>
              <a:rPr lang="en-US" dirty="0" smtClean="0"/>
              <a:t>Version - 4/23/2003</a:t>
            </a:r>
          </a:p>
        </p:txBody>
      </p:sp>
      <p:sp>
        <p:nvSpPr>
          <p:cNvPr id="32772" name="Rectangle 6"/>
          <p:cNvSpPr>
            <a:spLocks noGrp="1" noChangeArrowheads="1"/>
          </p:cNvSpPr>
          <p:nvPr>
            <p:ph type="sldNum" sz="quarter" idx="5"/>
          </p:nvPr>
        </p:nvSpPr>
        <p:spPr>
          <a:noFill/>
        </p:spPr>
        <p:txBody>
          <a:bodyPr/>
          <a:lstStyle/>
          <a:p>
            <a:r>
              <a:rPr lang="en-US" dirty="0" smtClean="0"/>
              <a:t>Page - </a:t>
            </a:r>
            <a:fld id="{4B712118-39F4-4A06-B367-45882982C97A}" type="slidenum">
              <a:rPr lang="en-US" smtClean="0"/>
              <a:pPr/>
              <a:t>9</a:t>
            </a:fld>
            <a:endParaRPr lang="en-US" dirty="0" smtClean="0"/>
          </a:p>
        </p:txBody>
      </p:sp>
      <p:sp>
        <p:nvSpPr>
          <p:cNvPr id="32773" name="Rectangle 2"/>
          <p:cNvSpPr>
            <a:spLocks noGrp="1" noRot="1" noChangeAspect="1" noChangeArrowheads="1" noTextEdit="1"/>
          </p:cNvSpPr>
          <p:nvPr>
            <p:ph type="sldImg"/>
          </p:nvPr>
        </p:nvSpPr>
        <p:spPr>
          <a:ln/>
        </p:spPr>
      </p:sp>
      <p:sp>
        <p:nvSpPr>
          <p:cNvPr id="32774" name="Rectangle 3"/>
          <p:cNvSpPr>
            <a:spLocks noGrp="1" noChangeArrowheads="1"/>
          </p:cNvSpPr>
          <p:nvPr>
            <p:ph type="body" idx="1"/>
          </p:nvPr>
        </p:nvSpPr>
        <p:spPr>
          <a:noFill/>
          <a:ln/>
        </p:spPr>
        <p:txBody>
          <a:bodyPr/>
          <a:lstStyle/>
          <a:p>
            <a:endParaRPr lang="en-US" dirty="0" smtClean="0"/>
          </a:p>
        </p:txBody>
      </p:sp>
    </p:spTree>
    <p:extLst>
      <p:ext uri="{BB962C8B-B14F-4D97-AF65-F5344CB8AC3E}">
        <p14:creationId xmlns:p14="http://schemas.microsoft.com/office/powerpoint/2010/main" val="31953733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1" name="Title Placeholder 8"/>
          <p:cNvSpPr>
            <a:spLocks noGrp="1"/>
          </p:cNvSpPr>
          <p:nvPr>
            <p:ph type="title"/>
          </p:nvPr>
        </p:nvSpPr>
        <p:spPr bwMode="auto">
          <a:xfrm>
            <a:off x="457200" y="0"/>
            <a:ext cx="8229600" cy="1143000"/>
          </a:xfrm>
          <a:prstGeom prst="rect">
            <a:avLst/>
          </a:prstGeom>
          <a:noFill/>
          <a:ln w="9525">
            <a:noFill/>
            <a:miter lim="800000"/>
            <a:headEnd/>
            <a:tailEnd/>
          </a:ln>
        </p:spPr>
        <p:txBody>
          <a:bodyPr vert="horz" wrap="square" lIns="0" tIns="45720" rIns="0" bIns="0" numCol="1" anchor="b" anchorCtr="0" compatLnSpc="1">
            <a:prstTxWarp prst="textNoShape">
              <a:avLst/>
            </a:prstTxWarp>
          </a:bodyPr>
          <a:lstStyle/>
          <a:p>
            <a:pPr lvl="0"/>
            <a:r>
              <a:rPr lang="en-US" dirty="0" smtClean="0"/>
              <a:t>Click to edit Master title style</a:t>
            </a:r>
          </a:p>
        </p:txBody>
      </p:sp>
      <p:sp>
        <p:nvSpPr>
          <p:cNvPr id="12" name="Text Placeholder 29"/>
          <p:cNvSpPr>
            <a:spLocks noGrp="1"/>
          </p:cNvSpPr>
          <p:nvPr>
            <p:ph idx="1"/>
          </p:nvPr>
        </p:nvSpPr>
        <p:spPr bwMode="auto">
          <a:xfrm>
            <a:off x="457200" y="1600200"/>
            <a:ext cx="8229600" cy="43894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15" name="Date Placeholder 9"/>
          <p:cNvSpPr>
            <a:spLocks noGrp="1"/>
          </p:cNvSpPr>
          <p:nvPr>
            <p:ph type="dt" sz="half" idx="2"/>
          </p:nvPr>
        </p:nvSpPr>
        <p:spPr>
          <a:xfrm>
            <a:off x="228600" y="6492875"/>
            <a:ext cx="2133600" cy="365125"/>
          </a:xfrm>
          <a:prstGeom prst="rect">
            <a:avLst/>
          </a:prstGeom>
        </p:spPr>
        <p:txBody>
          <a:bodyPr vert="horz" lIns="0" tIns="0" rIns="0" bIns="0" anchor="b"/>
          <a:lstStyle>
            <a:lvl1pPr algn="l" eaLnBrk="1" fontAlgn="auto" latinLnBrk="0" hangingPunct="1">
              <a:spcBef>
                <a:spcPts val="0"/>
              </a:spcBef>
              <a:spcAft>
                <a:spcPts val="0"/>
              </a:spcAft>
              <a:defRPr kumimoji="0" sz="1200">
                <a:solidFill>
                  <a:schemeClr val="tx2">
                    <a:shade val="90000"/>
                  </a:schemeClr>
                </a:solidFill>
                <a:latin typeface="+mn-lt"/>
              </a:defRPr>
            </a:lvl1pPr>
          </a:lstStyle>
          <a:p>
            <a:pPr>
              <a:defRPr/>
            </a:pPr>
            <a:r>
              <a:rPr lang="en-US" dirty="0" smtClean="0"/>
              <a:t>2015</a:t>
            </a:r>
            <a:endParaRPr lang="en-US" dirty="0"/>
          </a:p>
        </p:txBody>
      </p:sp>
    </p:spTree>
  </p:cSld>
  <p:clrMapOvr>
    <a:masterClrMapping/>
  </p:clrMapOvr>
  <p:timing>
    <p:tnLst>
      <p:par>
        <p:cTn xmlns:p14="http://schemas.microsoft.com/office/powerpoint/2010/mai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8" name="Title Placeholder 8"/>
          <p:cNvSpPr>
            <a:spLocks noGrp="1"/>
          </p:cNvSpPr>
          <p:nvPr>
            <p:ph type="title"/>
          </p:nvPr>
        </p:nvSpPr>
        <p:spPr bwMode="auto">
          <a:xfrm>
            <a:off x="457200" y="0"/>
            <a:ext cx="8229600" cy="838200"/>
          </a:xfrm>
          <a:prstGeom prst="rect">
            <a:avLst/>
          </a:prstGeom>
          <a:noFill/>
          <a:ln w="9525">
            <a:noFill/>
            <a:miter lim="800000"/>
            <a:headEnd/>
            <a:tailEnd/>
          </a:ln>
        </p:spPr>
        <p:txBody>
          <a:bodyPr vert="horz" wrap="square" lIns="0" tIns="45720" rIns="0" bIns="0" numCol="1" anchor="b" anchorCtr="0" compatLnSpc="1">
            <a:prstTxWarp prst="textNoShape">
              <a:avLst/>
            </a:prstTxWarp>
          </a:bodyPr>
          <a:lstStyle/>
          <a:p>
            <a:pPr lvl="0"/>
            <a:r>
              <a:rPr lang="en-US" dirty="0" smtClean="0"/>
              <a:t>Click to edit Master title style</a:t>
            </a:r>
          </a:p>
        </p:txBody>
      </p:sp>
      <p:sp>
        <p:nvSpPr>
          <p:cNvPr id="9" name="Text Placeholder 29"/>
          <p:cNvSpPr>
            <a:spLocks noGrp="1"/>
          </p:cNvSpPr>
          <p:nvPr>
            <p:ph idx="1"/>
          </p:nvPr>
        </p:nvSpPr>
        <p:spPr bwMode="auto">
          <a:xfrm>
            <a:off x="457200" y="1600200"/>
            <a:ext cx="8229600" cy="43894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11" name="Date Placeholder 9"/>
          <p:cNvSpPr>
            <a:spLocks noGrp="1"/>
          </p:cNvSpPr>
          <p:nvPr>
            <p:ph type="dt" sz="half" idx="2"/>
          </p:nvPr>
        </p:nvSpPr>
        <p:spPr>
          <a:xfrm>
            <a:off x="228600" y="6492875"/>
            <a:ext cx="2133600" cy="365125"/>
          </a:xfrm>
          <a:prstGeom prst="rect">
            <a:avLst/>
          </a:prstGeom>
        </p:spPr>
        <p:txBody>
          <a:bodyPr vert="horz" lIns="0" tIns="0" rIns="0" bIns="0" anchor="b"/>
          <a:lstStyle>
            <a:lvl1pPr algn="l" eaLnBrk="1" fontAlgn="auto" latinLnBrk="0" hangingPunct="1">
              <a:spcBef>
                <a:spcPts val="0"/>
              </a:spcBef>
              <a:spcAft>
                <a:spcPts val="0"/>
              </a:spcAft>
              <a:defRPr kumimoji="0" sz="1200">
                <a:solidFill>
                  <a:schemeClr val="tx2">
                    <a:shade val="90000"/>
                  </a:schemeClr>
                </a:solidFill>
                <a:latin typeface="+mn-lt"/>
              </a:defRPr>
            </a:lvl1pPr>
          </a:lstStyle>
          <a:p>
            <a:pPr>
              <a:defRPr/>
            </a:pPr>
            <a:r>
              <a:rPr lang="en-US" dirty="0" smtClean="0"/>
              <a:t>2015</a:t>
            </a:r>
            <a:endParaRPr lang="en-US" dirty="0"/>
          </a:p>
        </p:txBody>
      </p:sp>
    </p:spTree>
  </p:cSld>
  <p:clrMapOvr>
    <a:masterClrMapping/>
  </p:clrMapOvr>
  <p:timing>
    <p:tnLst>
      <p:par>
        <p:cTn xmlns:p14="http://schemas.microsoft.com/office/powerpoint/2010/mai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9" name="Title Placeholder 8"/>
          <p:cNvSpPr>
            <a:spLocks noGrp="1"/>
          </p:cNvSpPr>
          <p:nvPr>
            <p:ph type="title"/>
          </p:nvPr>
        </p:nvSpPr>
        <p:spPr bwMode="auto">
          <a:xfrm>
            <a:off x="457200" y="0"/>
            <a:ext cx="8229600" cy="1143000"/>
          </a:xfrm>
          <a:prstGeom prst="rect">
            <a:avLst/>
          </a:prstGeom>
          <a:noFill/>
          <a:ln w="9525">
            <a:noFill/>
            <a:miter lim="800000"/>
            <a:headEnd/>
            <a:tailEnd/>
          </a:ln>
        </p:spPr>
        <p:txBody>
          <a:bodyPr vert="horz" wrap="square" lIns="0" tIns="45720" rIns="0" bIns="0" numCol="1" anchor="b" anchorCtr="0" compatLnSpc="1">
            <a:prstTxWarp prst="textNoShape">
              <a:avLst/>
            </a:prstTxWarp>
          </a:bodyPr>
          <a:lstStyle/>
          <a:p>
            <a:pPr lvl="0"/>
            <a:r>
              <a:rPr lang="en-US" dirty="0" smtClean="0"/>
              <a:t>Click to edit Master title style</a:t>
            </a:r>
          </a:p>
        </p:txBody>
      </p:sp>
      <p:sp>
        <p:nvSpPr>
          <p:cNvPr id="10" name="Text Placeholder 29"/>
          <p:cNvSpPr>
            <a:spLocks noGrp="1"/>
          </p:cNvSpPr>
          <p:nvPr>
            <p:ph idx="1"/>
          </p:nvPr>
        </p:nvSpPr>
        <p:spPr bwMode="auto">
          <a:xfrm>
            <a:off x="550333" y="1447800"/>
            <a:ext cx="8229600" cy="43894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12" name="Date Placeholder 9"/>
          <p:cNvSpPr>
            <a:spLocks noGrp="1"/>
          </p:cNvSpPr>
          <p:nvPr>
            <p:ph type="dt" sz="half" idx="2"/>
          </p:nvPr>
        </p:nvSpPr>
        <p:spPr>
          <a:xfrm>
            <a:off x="228600" y="6492875"/>
            <a:ext cx="2133600" cy="365125"/>
          </a:xfrm>
          <a:prstGeom prst="rect">
            <a:avLst/>
          </a:prstGeom>
        </p:spPr>
        <p:txBody>
          <a:bodyPr vert="horz" lIns="0" tIns="0" rIns="0" bIns="0" anchor="b"/>
          <a:lstStyle>
            <a:lvl1pPr algn="l" eaLnBrk="1" fontAlgn="auto" latinLnBrk="0" hangingPunct="1">
              <a:spcBef>
                <a:spcPts val="0"/>
              </a:spcBef>
              <a:spcAft>
                <a:spcPts val="0"/>
              </a:spcAft>
              <a:defRPr kumimoji="0" sz="1200">
                <a:solidFill>
                  <a:schemeClr val="tx2">
                    <a:shade val="90000"/>
                  </a:schemeClr>
                </a:solidFill>
                <a:latin typeface="+mn-lt"/>
              </a:defRPr>
            </a:lvl1pPr>
          </a:lstStyle>
          <a:p>
            <a:pPr>
              <a:defRPr/>
            </a:pPr>
            <a:r>
              <a:rPr lang="en-US" dirty="0" smtClean="0"/>
              <a:t>2015</a:t>
            </a:r>
            <a:endParaRPr lang="en-US" dirty="0"/>
          </a:p>
        </p:txBody>
      </p:sp>
    </p:spTree>
  </p:cSld>
  <p:clrMapOvr>
    <a:masterClrMapping/>
  </p:clrMapOvr>
  <p:timing>
    <p:tnLst>
      <p:par>
        <p:cTn xmlns:p14="http://schemas.microsoft.com/office/powerpoint/2010/mai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theme" Target="../theme/theme1.xml"/><Relationship Id="rId5"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938"/>
            <a:ext cx="916305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8" name="Freeform 7"/>
          <p:cNvSpPr>
            <a:spLocks/>
          </p:cNvSpPr>
          <p:nvPr/>
        </p:nvSpPr>
        <p:spPr bwMode="auto">
          <a:xfrm>
            <a:off x="4381500" y="-7938"/>
            <a:ext cx="47625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028" name="Title Placeholder 8"/>
          <p:cNvSpPr>
            <a:spLocks noGrp="1"/>
          </p:cNvSpPr>
          <p:nvPr>
            <p:ph type="title"/>
          </p:nvPr>
        </p:nvSpPr>
        <p:spPr bwMode="auto">
          <a:xfrm>
            <a:off x="457200" y="0"/>
            <a:ext cx="8229600" cy="1143000"/>
          </a:xfrm>
          <a:prstGeom prst="rect">
            <a:avLst/>
          </a:prstGeom>
          <a:noFill/>
          <a:ln w="9525">
            <a:noFill/>
            <a:miter lim="800000"/>
            <a:headEnd/>
            <a:tailEnd/>
          </a:ln>
        </p:spPr>
        <p:txBody>
          <a:bodyPr vert="horz" wrap="square" lIns="0" tIns="45720" rIns="0" bIns="0" numCol="1" anchor="b" anchorCtr="0" compatLnSpc="1">
            <a:prstTxWarp prst="textNoShape">
              <a:avLst/>
            </a:prstTxWarp>
          </a:bodyPr>
          <a:lstStyle/>
          <a:p>
            <a:pPr lvl="0"/>
            <a:r>
              <a:rPr lang="en-US" dirty="0" smtClean="0"/>
              <a:t>Click to edit Master title style</a:t>
            </a:r>
          </a:p>
        </p:txBody>
      </p:sp>
      <p:sp>
        <p:nvSpPr>
          <p:cNvPr id="1029" name="Text Placeholder 29"/>
          <p:cNvSpPr>
            <a:spLocks noGrp="1"/>
          </p:cNvSpPr>
          <p:nvPr>
            <p:ph type="body" idx="1"/>
          </p:nvPr>
        </p:nvSpPr>
        <p:spPr bwMode="auto">
          <a:xfrm>
            <a:off x="457200" y="1600200"/>
            <a:ext cx="8229600" cy="43894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18" name="Slide Number Placeholder 17"/>
          <p:cNvSpPr>
            <a:spLocks noGrp="1"/>
          </p:cNvSpPr>
          <p:nvPr>
            <p:ph type="sldNum" sz="quarter" idx="4"/>
          </p:nvPr>
        </p:nvSpPr>
        <p:spPr>
          <a:xfrm>
            <a:off x="8153400" y="6516625"/>
            <a:ext cx="762000" cy="365125"/>
          </a:xfrm>
          <a:prstGeom prst="rect">
            <a:avLst/>
          </a:prstGeom>
        </p:spPr>
        <p:txBody>
          <a:bodyPr vert="horz" lIns="0" tIns="0" rIns="0" bIns="0" anchor="b"/>
          <a:lstStyle>
            <a:lvl1pPr algn="r" eaLnBrk="1" fontAlgn="auto" latinLnBrk="0" hangingPunct="1">
              <a:spcBef>
                <a:spcPts val="0"/>
              </a:spcBef>
              <a:spcAft>
                <a:spcPts val="0"/>
              </a:spcAft>
              <a:defRPr kumimoji="0" sz="1200">
                <a:solidFill>
                  <a:schemeClr val="tx2">
                    <a:shade val="90000"/>
                  </a:schemeClr>
                </a:solidFill>
                <a:latin typeface="+mn-lt"/>
              </a:defRPr>
            </a:lvl1pPr>
          </a:lstStyle>
          <a:p>
            <a:pPr>
              <a:defRPr/>
            </a:pPr>
            <a:fld id="{236DE617-0E14-45AB-9F4B-258343315034}" type="slidenum">
              <a:rPr lang="en-US"/>
              <a:pPr>
                <a:defRPr/>
              </a:pPr>
              <a:t>‹#›</a:t>
            </a:fld>
            <a:endParaRPr lang="en-US"/>
          </a:p>
        </p:txBody>
      </p:sp>
      <p:grpSp>
        <p:nvGrpSpPr>
          <p:cNvPr id="1033" name="Group 1"/>
          <p:cNvGrpSpPr>
            <a:grpSpLocks/>
          </p:cNvGrpSpPr>
          <p:nvPr/>
        </p:nvGrpSpPr>
        <p:grpSpPr bwMode="auto">
          <a:xfrm>
            <a:off x="-19050" y="203200"/>
            <a:ext cx="9180513" cy="647700"/>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grpSp>
      <p:sp>
        <p:nvSpPr>
          <p:cNvPr id="14" name="Footer Placeholder 5"/>
          <p:cNvSpPr txBox="1">
            <a:spLocks/>
          </p:cNvSpPr>
          <p:nvPr userDrawn="1"/>
        </p:nvSpPr>
        <p:spPr>
          <a:xfrm>
            <a:off x="2819400" y="6400800"/>
            <a:ext cx="3581400" cy="457200"/>
          </a:xfrm>
          <a:prstGeom prst="rect">
            <a:avLst/>
          </a:prstGeom>
        </p:spPr>
        <p:txBody>
          <a:bodyPr lIns="0" tIns="0" rIns="0" bIns="0" anchor="b"/>
          <a:lstStyle/>
          <a:p>
            <a:pPr algn="ctr" fontAlgn="auto">
              <a:spcBef>
                <a:spcPts val="0"/>
              </a:spcBef>
              <a:spcAft>
                <a:spcPts val="0"/>
              </a:spcAft>
              <a:defRPr/>
            </a:pPr>
            <a:r>
              <a:rPr lang="en-US" sz="1200" dirty="0" smtClean="0">
                <a:solidFill>
                  <a:schemeClr val="tx2">
                    <a:shade val="90000"/>
                  </a:schemeClr>
                </a:solidFill>
                <a:cs typeface="Arial" panose="020B0604020202020204" pitchFamily="34" charset="0"/>
              </a:rPr>
              <a:t>Setting</a:t>
            </a:r>
            <a:r>
              <a:rPr lang="en-US" sz="1200" baseline="0" dirty="0" smtClean="0">
                <a:solidFill>
                  <a:schemeClr val="tx2">
                    <a:shade val="90000"/>
                  </a:schemeClr>
                </a:solidFill>
                <a:cs typeface="Arial" panose="020B0604020202020204" pitchFamily="34" charset="0"/>
              </a:rPr>
              <a:t> Airplane and Radio for Precision Aerobatics</a:t>
            </a:r>
            <a:endParaRPr lang="en-US" sz="1200" dirty="0">
              <a:solidFill>
                <a:schemeClr val="tx2">
                  <a:shade val="90000"/>
                </a:schemeClr>
              </a:solidFill>
              <a:cs typeface="Arial" panose="020B0604020202020204" pitchFamily="34" charset="0"/>
            </a:endParaRPr>
          </a:p>
        </p:txBody>
      </p:sp>
      <p:sp>
        <p:nvSpPr>
          <p:cNvPr id="15" name="Date Placeholder 9"/>
          <p:cNvSpPr>
            <a:spLocks noGrp="1"/>
          </p:cNvSpPr>
          <p:nvPr>
            <p:ph type="dt" sz="half" idx="2"/>
          </p:nvPr>
        </p:nvSpPr>
        <p:spPr>
          <a:xfrm>
            <a:off x="228600" y="6492875"/>
            <a:ext cx="2133600" cy="365125"/>
          </a:xfrm>
          <a:prstGeom prst="rect">
            <a:avLst/>
          </a:prstGeom>
        </p:spPr>
        <p:txBody>
          <a:bodyPr vert="horz" lIns="0" tIns="0" rIns="0" bIns="0" anchor="b"/>
          <a:lstStyle>
            <a:lvl1pPr algn="l" eaLnBrk="1" fontAlgn="auto" latinLnBrk="0" hangingPunct="1">
              <a:spcBef>
                <a:spcPts val="0"/>
              </a:spcBef>
              <a:spcAft>
                <a:spcPts val="0"/>
              </a:spcAft>
              <a:defRPr kumimoji="0" sz="1200">
                <a:solidFill>
                  <a:schemeClr val="tx2">
                    <a:shade val="90000"/>
                  </a:schemeClr>
                </a:solidFill>
                <a:latin typeface="+mn-lt"/>
              </a:defRPr>
            </a:lvl1pPr>
          </a:lstStyle>
          <a:p>
            <a:pPr>
              <a:defRPr/>
            </a:pPr>
            <a:r>
              <a:rPr lang="en-US" dirty="0" smtClean="0"/>
              <a:t>2015</a:t>
            </a:r>
            <a:endParaRPr lang="en-US" dirty="0"/>
          </a:p>
        </p:txBody>
      </p:sp>
      <p:pic>
        <p:nvPicPr>
          <p:cNvPr id="16" name="Picture 15" descr="EUROPE.png"/>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52400" y="58978"/>
            <a:ext cx="1905000" cy="948844"/>
          </a:xfrm>
          <a:prstGeom prst="rect">
            <a:avLst/>
          </a:prstGeom>
        </p:spPr>
      </p:pic>
    </p:spTree>
  </p:cSld>
  <p:clrMap bg1="lt1" tx1="dk1" bg2="lt2" tx2="dk2" accent1="accent1" accent2="accent2" accent3="accent3" accent4="accent4" accent5="accent5" accent6="accent6" hlink="hlink" folHlink="folHlink"/>
  <p:sldLayoutIdLst>
    <p:sldLayoutId id="2147483806" r:id="rId1"/>
    <p:sldLayoutId id="2147483811" r:id="rId2"/>
    <p:sldLayoutId id="2147483826" r:id="rId3"/>
  </p:sldLayoutIdLst>
  <p:timing>
    <p:tnLst>
      <p:par>
        <p:cTn xmlns:p14="http://schemas.microsoft.com/office/powerpoint/2010/main" id="1" dur="indefinite" restart="never" nodeType="tmRoot"/>
      </p:par>
    </p:tnLst>
  </p:timing>
  <p:txStyles>
    <p:titleStyle>
      <a:lvl1pPr algn="ctr" rtl="0" eaLnBrk="0" fontAlgn="base" hangingPunct="0">
        <a:spcBef>
          <a:spcPct val="0"/>
        </a:spcBef>
        <a:spcAft>
          <a:spcPct val="0"/>
        </a:spcAft>
        <a:defRPr sz="2800" kern="1200">
          <a:solidFill>
            <a:schemeClr val="tx2"/>
          </a:solidFill>
          <a:latin typeface="Arial" panose="020B0604020202020204" pitchFamily="34" charset="0"/>
          <a:ea typeface="+mj-ea"/>
          <a:cs typeface="Arial" panose="020B0604020202020204" pitchFamily="34" charset="0"/>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p:titleStyle>
    <p:bodyStyle>
      <a:lvl1pPr marL="273050" indent="-273050" algn="l" rtl="0" eaLnBrk="0" fontAlgn="base" hangingPunct="0">
        <a:lnSpc>
          <a:spcPct val="150000"/>
        </a:lnSpc>
        <a:spcBef>
          <a:spcPts val="0"/>
        </a:spcBef>
        <a:spcAft>
          <a:spcPct val="0"/>
        </a:spcAft>
        <a:buClr>
          <a:srgbClr val="FF0000"/>
        </a:buClr>
        <a:buSzPct val="95000"/>
        <a:buFont typeface="Wingdings" panose="05000000000000000000" pitchFamily="2" charset="2"/>
        <a:buChar char="q"/>
        <a:defRPr sz="2000" kern="1200">
          <a:solidFill>
            <a:schemeClr val="tx1"/>
          </a:solidFill>
          <a:latin typeface="+mn-lt"/>
          <a:ea typeface="+mn-ea"/>
          <a:cs typeface="+mn-cs"/>
        </a:defRPr>
      </a:lvl1pPr>
      <a:lvl2pPr marL="639763" indent="-246063" algn="l" rtl="0" eaLnBrk="0" fontAlgn="base" hangingPunct="0">
        <a:lnSpc>
          <a:spcPct val="150000"/>
        </a:lnSpc>
        <a:spcBef>
          <a:spcPts val="0"/>
        </a:spcBef>
        <a:spcAft>
          <a:spcPct val="0"/>
        </a:spcAft>
        <a:buClr>
          <a:srgbClr val="FF0000"/>
        </a:buClr>
        <a:buSzPct val="85000"/>
        <a:buFont typeface="Arial" panose="020B0604020202020204" pitchFamily="34" charset="0"/>
        <a:buChar char="‒"/>
        <a:defRPr sz="1800" kern="1200">
          <a:solidFill>
            <a:schemeClr val="tx1"/>
          </a:solidFill>
          <a:latin typeface="+mn-lt"/>
          <a:ea typeface="+mn-ea"/>
          <a:cs typeface="+mn-cs"/>
        </a:defRPr>
      </a:lvl2pPr>
      <a:lvl3pPr marL="914400" indent="-246063" algn="l" rtl="0" eaLnBrk="0" fontAlgn="base" hangingPunct="0">
        <a:lnSpc>
          <a:spcPct val="150000"/>
        </a:lnSpc>
        <a:spcBef>
          <a:spcPts val="0"/>
        </a:spcBef>
        <a:spcAft>
          <a:spcPct val="0"/>
        </a:spcAft>
        <a:buClr>
          <a:srgbClr val="FF0000"/>
        </a:buClr>
        <a:buSzPct val="70000"/>
        <a:buFont typeface="Arial" panose="020B0604020202020204" pitchFamily="34" charset="0"/>
        <a:buChar char="‒"/>
        <a:defRPr sz="1800" kern="1200">
          <a:solidFill>
            <a:schemeClr val="tx1"/>
          </a:solidFill>
          <a:latin typeface="+mn-lt"/>
          <a:ea typeface="+mn-ea"/>
          <a:cs typeface="+mn-cs"/>
        </a:defRPr>
      </a:lvl3pPr>
      <a:lvl4pPr marL="1187450" indent="-209550" algn="l" rtl="0" eaLnBrk="0" fontAlgn="base" hangingPunct="0">
        <a:lnSpc>
          <a:spcPct val="150000"/>
        </a:lnSpc>
        <a:spcBef>
          <a:spcPts val="0"/>
        </a:spcBef>
        <a:spcAft>
          <a:spcPct val="0"/>
        </a:spcAft>
        <a:buClr>
          <a:srgbClr val="FF0000"/>
        </a:buClr>
        <a:buSzPct val="65000"/>
        <a:buFont typeface="Wingdings" panose="05000000000000000000" pitchFamily="2" charset="2"/>
        <a:buChar char="Ø"/>
        <a:defRPr sz="1700" kern="1200">
          <a:solidFill>
            <a:schemeClr val="tx1"/>
          </a:solidFill>
          <a:latin typeface="+mn-lt"/>
          <a:ea typeface="+mn-ea"/>
          <a:cs typeface="+mn-cs"/>
        </a:defRPr>
      </a:lvl4pPr>
      <a:lvl5pPr marL="1462088" indent="-209550" algn="l" rtl="0" eaLnBrk="0" fontAlgn="base" hangingPunct="0">
        <a:lnSpc>
          <a:spcPct val="150000"/>
        </a:lnSpc>
        <a:spcBef>
          <a:spcPts val="0"/>
        </a:spcBef>
        <a:spcAft>
          <a:spcPct val="0"/>
        </a:spcAft>
        <a:buClr>
          <a:srgbClr val="FF0000"/>
        </a:buClr>
        <a:buSzPct val="65000"/>
        <a:buFont typeface="Arial" panose="020B0604020202020204" pitchFamily="34" charset="0"/>
        <a:buChar char="‒"/>
        <a:defRPr sz="16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xml"/><Relationship Id="rId3" Type="http://schemas.openxmlformats.org/officeDocument/2006/relationships/image" Target="../media/image3.emf"/></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4" Type="http://schemas.openxmlformats.org/officeDocument/2006/relationships/image" Target="../media/image15.jpg"/><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image" Target="../media/image16.jpg"/><Relationship Id="rId4" Type="http://schemas.openxmlformats.org/officeDocument/2006/relationships/image" Target="../media/image17.jpg"/><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8.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9.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20.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21.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image" Target="../media/image22.jpg"/><Relationship Id="rId4" Type="http://schemas.openxmlformats.org/officeDocument/2006/relationships/image" Target="../media/image23.jpg"/><Relationship Id="rId5" Type="http://schemas.openxmlformats.org/officeDocument/2006/relationships/image" Target="../media/image24.jpg"/><Relationship Id="rId6" Type="http://schemas.openxmlformats.org/officeDocument/2006/relationships/image" Target="../media/image25.jpg"/><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26.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4.gif"/></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image" Target="../media/image27.jpg"/><Relationship Id="rId4" Type="http://schemas.openxmlformats.org/officeDocument/2006/relationships/image" Target="../media/image28.jpg"/><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29.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30.gif"/></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31.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32.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33.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34.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4" Type="http://schemas.openxmlformats.org/officeDocument/2006/relationships/image" Target="../media/image6.jpg"/><Relationship Id="rId5" Type="http://schemas.openxmlformats.org/officeDocument/2006/relationships/image" Target="../media/image7.jpg"/><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8.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9.gi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0.gif"/></Relationships>
</file>

<file path=ppt/slides/_rels/slide9.xml.rels><?xml version="1.0" encoding="UTF-8" standalone="yes"?>
<Relationships xmlns="http://schemas.openxmlformats.org/package/2006/relationships"><Relationship Id="rId3" Type="http://schemas.openxmlformats.org/officeDocument/2006/relationships/image" Target="../media/image11.jpg"/><Relationship Id="rId4" Type="http://schemas.openxmlformats.org/officeDocument/2006/relationships/image" Target="../media/image12.jpg"/><Relationship Id="rId5" Type="http://schemas.openxmlformats.org/officeDocument/2006/relationships/image" Target="../media/image13.jpg"/><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Slide Number Placeholder 4"/>
          <p:cNvSpPr>
            <a:spLocks noGrp="1"/>
          </p:cNvSpPr>
          <p:nvPr>
            <p:ph type="sldNum" sz="quarter" idx="4294967295"/>
          </p:nvPr>
        </p:nvSpPr>
        <p:spPr>
          <a:xfrm>
            <a:off x="8153400" y="6553200"/>
            <a:ext cx="304800" cy="304800"/>
          </a:xfrm>
        </p:spPr>
        <p:txBody>
          <a:bodyPr/>
          <a:lstStyle/>
          <a:p>
            <a:pPr>
              <a:defRPr/>
            </a:pPr>
            <a:r>
              <a:rPr lang="en-US" dirty="0"/>
              <a:t>I-</a:t>
            </a:r>
            <a:fld id="{312D7770-7EBB-4902-BFC4-B98EB687D7FE}" type="slidenum">
              <a:rPr lang="en-US"/>
              <a:pPr>
                <a:defRPr/>
              </a:pPr>
              <a:t>1</a:t>
            </a:fld>
            <a:endParaRPr lang="en-US" dirty="0"/>
          </a:p>
        </p:txBody>
      </p:sp>
      <p:sp>
        <p:nvSpPr>
          <p:cNvPr id="15" name="Rectangle 2"/>
          <p:cNvSpPr txBox="1">
            <a:spLocks noChangeArrowheads="1"/>
          </p:cNvSpPr>
          <p:nvPr/>
        </p:nvSpPr>
        <p:spPr bwMode="auto">
          <a:xfrm>
            <a:off x="516467" y="3886200"/>
            <a:ext cx="8305800" cy="1371600"/>
          </a:xfrm>
          <a:prstGeom prst="rect">
            <a:avLst/>
          </a:prstGeom>
          <a:noFill/>
          <a:ln>
            <a:miter lim="800000"/>
            <a:headEnd/>
            <a:tailEnd/>
          </a:ln>
        </p:spPr>
        <p:txBody>
          <a:bodyPr lIns="92075" tIns="46038" rIns="92075" bIns="46038"/>
          <a:lstStyle/>
          <a:p>
            <a:pPr algn="ctr" fontAlgn="auto">
              <a:spcBef>
                <a:spcPct val="20000"/>
              </a:spcBef>
              <a:spcAft>
                <a:spcPts val="0"/>
              </a:spcAft>
              <a:buClr>
                <a:schemeClr val="accent3"/>
              </a:buClr>
              <a:buSzPct val="95000"/>
              <a:defRPr/>
            </a:pPr>
            <a:r>
              <a:rPr lang="en-US" sz="4000" b="1" dirty="0" smtClean="0">
                <a:solidFill>
                  <a:schemeClr val="tx2"/>
                </a:solidFill>
              </a:rPr>
              <a:t>Setting Airplane and Radio for Precision Aerobatics</a:t>
            </a:r>
            <a:endParaRPr lang="en-US" sz="1600" b="1" dirty="0">
              <a:solidFill>
                <a:schemeClr val="tx2"/>
              </a:solidFill>
            </a:endParaRPr>
          </a:p>
        </p:txBody>
      </p:sp>
      <p:pic>
        <p:nvPicPr>
          <p:cNvPr id="5" name="Picture 4" descr="FLY THE LIMIT ONLY.ep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05978" y="762000"/>
            <a:ext cx="3126778" cy="28194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Number Placeholder 4"/>
          <p:cNvSpPr>
            <a:spLocks noGrp="1"/>
          </p:cNvSpPr>
          <p:nvPr>
            <p:ph type="sldNum" sz="quarter" idx="4294967295"/>
          </p:nvPr>
        </p:nvSpPr>
        <p:spPr>
          <a:xfrm>
            <a:off x="8153400" y="6516625"/>
            <a:ext cx="762000" cy="365125"/>
          </a:xfrm>
        </p:spPr>
        <p:txBody>
          <a:bodyPr/>
          <a:lstStyle/>
          <a:p>
            <a:pPr>
              <a:defRPr/>
            </a:pPr>
            <a:r>
              <a:rPr lang="en-US" dirty="0">
                <a:latin typeface="Arial" panose="020B0604020202020204" pitchFamily="34" charset="0"/>
                <a:cs typeface="Arial" panose="020B0604020202020204" pitchFamily="34" charset="0"/>
              </a:rPr>
              <a:t>J-</a:t>
            </a:r>
            <a:fld id="{210D6252-5936-4924-A405-CCBDB3CDE010}" type="slidenum">
              <a:rPr lang="en-US">
                <a:latin typeface="Arial" panose="020B0604020202020204" pitchFamily="34" charset="0"/>
                <a:cs typeface="Arial" panose="020B0604020202020204" pitchFamily="34" charset="0"/>
              </a:rPr>
              <a:pPr>
                <a:defRPr/>
              </a:pPr>
              <a:t>10</a:t>
            </a:fld>
            <a:endParaRPr lang="en-US" dirty="0">
              <a:latin typeface="Arial" panose="020B0604020202020204" pitchFamily="34" charset="0"/>
              <a:cs typeface="Arial" panose="020B0604020202020204" pitchFamily="34" charset="0"/>
            </a:endParaRPr>
          </a:p>
        </p:txBody>
      </p:sp>
      <p:sp>
        <p:nvSpPr>
          <p:cNvPr id="11" name="Rectangle 2"/>
          <p:cNvSpPr>
            <a:spLocks noGrp="1" noChangeArrowheads="1"/>
          </p:cNvSpPr>
          <p:nvPr>
            <p:ph type="title"/>
          </p:nvPr>
        </p:nvSpPr>
        <p:spPr>
          <a:xfrm>
            <a:off x="3124200" y="0"/>
            <a:ext cx="5943600" cy="1219200"/>
          </a:xfrm>
        </p:spPr>
        <p:txBody>
          <a:bodyPr lIns="92075" tIns="46038" rIns="92075" bIns="46038" anchor="ctr"/>
          <a:lstStyle/>
          <a:p>
            <a:pPr algn="r">
              <a:defRPr/>
            </a:pPr>
            <a:r>
              <a:rPr lang="en-US" sz="4400" b="1" dirty="0" smtClean="0"/>
              <a:t>Align Elevator</a:t>
            </a:r>
            <a:endParaRPr lang="en-US" sz="4400" b="1" dirty="0" smtClean="0">
              <a:latin typeface="Arial" panose="020B0604020202020204" pitchFamily="34" charset="0"/>
              <a:cs typeface="Arial" panose="020B0604020202020204" pitchFamily="34" charset="0"/>
            </a:endParaRPr>
          </a:p>
        </p:txBody>
      </p:sp>
      <p:sp>
        <p:nvSpPr>
          <p:cNvPr id="7" name="Rectangle 3"/>
          <p:cNvSpPr>
            <a:spLocks noGrp="1" noChangeArrowheads="1"/>
          </p:cNvSpPr>
          <p:nvPr>
            <p:ph idx="1"/>
          </p:nvPr>
        </p:nvSpPr>
        <p:spPr>
          <a:xfrm>
            <a:off x="533400" y="1828800"/>
            <a:ext cx="5638800" cy="609600"/>
          </a:xfrm>
        </p:spPr>
        <p:txBody>
          <a:bodyPr lIns="92075" tIns="46038" rIns="92075" bIns="46038"/>
          <a:lstStyle/>
          <a:p>
            <a:pPr marL="461963" indent="-461963">
              <a:lnSpc>
                <a:spcPct val="100000"/>
              </a:lnSpc>
              <a:spcAft>
                <a:spcPts val="600"/>
              </a:spcAft>
            </a:pPr>
            <a:r>
              <a:rPr lang="en-US" dirty="0" smtClean="0">
                <a:latin typeface="Arial" panose="020B0604020202020204" pitchFamily="34" charset="0"/>
                <a:cs typeface="Arial" panose="020B0604020202020204" pitchFamily="34" charset="0"/>
              </a:rPr>
              <a:t>Check alignment of elevators:</a:t>
            </a:r>
          </a:p>
        </p:txBody>
      </p:sp>
      <p:grpSp>
        <p:nvGrpSpPr>
          <p:cNvPr id="6" name="Group 5"/>
          <p:cNvGrpSpPr/>
          <p:nvPr/>
        </p:nvGrpSpPr>
        <p:grpSpPr>
          <a:xfrm>
            <a:off x="685800" y="2514600"/>
            <a:ext cx="5115521" cy="3124200"/>
            <a:chOff x="2209800" y="3200400"/>
            <a:chExt cx="5115521" cy="3124200"/>
          </a:xfrm>
        </p:grpSpPr>
        <p:pic>
          <p:nvPicPr>
            <p:cNvPr id="8" name="Picture 7"/>
            <p:cNvPicPr/>
            <p:nvPr/>
          </p:nvPicPr>
          <p:blipFill>
            <a:blip r:embed="rId3"/>
            <a:srcRect/>
            <a:stretch>
              <a:fillRect/>
            </a:stretch>
          </p:blipFill>
          <p:spPr bwMode="auto">
            <a:xfrm>
              <a:off x="2209800" y="3200400"/>
              <a:ext cx="5081834" cy="3124200"/>
            </a:xfrm>
            <a:prstGeom prst="rect">
              <a:avLst/>
            </a:prstGeom>
            <a:noFill/>
            <a:ln w="12700" cap="flat" cmpd="sng" algn="ctr">
              <a:solidFill>
                <a:schemeClr val="tx1"/>
              </a:solidFill>
              <a:prstDash val="solid"/>
              <a:miter lim="800000"/>
              <a:headEnd type="none" w="med" len="med"/>
              <a:tailEnd type="none" w="med" len="med"/>
            </a:ln>
          </p:spPr>
        </p:pic>
        <p:sp>
          <p:nvSpPr>
            <p:cNvPr id="4" name="Rectangle 3"/>
            <p:cNvSpPr/>
            <p:nvPr/>
          </p:nvSpPr>
          <p:spPr>
            <a:xfrm>
              <a:off x="3581400" y="3276600"/>
              <a:ext cx="2362200" cy="2286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2" name="Rectangle 11"/>
            <p:cNvSpPr/>
            <p:nvPr/>
          </p:nvSpPr>
          <p:spPr>
            <a:xfrm>
              <a:off x="6019800" y="5791200"/>
              <a:ext cx="1143000" cy="4572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5" name="TextBox 4"/>
            <p:cNvSpPr txBox="1"/>
            <p:nvPr/>
          </p:nvSpPr>
          <p:spPr>
            <a:xfrm>
              <a:off x="3429000" y="3200400"/>
              <a:ext cx="2852401" cy="369332"/>
            </a:xfrm>
            <a:prstGeom prst="rect">
              <a:avLst/>
            </a:prstGeom>
            <a:noFill/>
          </p:spPr>
          <p:txBody>
            <a:bodyPr wrap="none" rtlCol="0">
              <a:spAutoFit/>
            </a:bodyPr>
            <a:lstStyle/>
            <a:p>
              <a:r>
                <a:rPr lang="en-US" dirty="0" smtClean="0"/>
                <a:t>ALIGNMENT INDICATOR</a:t>
              </a:r>
              <a:endParaRPr lang="en-US" dirty="0"/>
            </a:p>
          </p:txBody>
        </p:sp>
        <p:sp>
          <p:nvSpPr>
            <p:cNvPr id="13" name="TextBox 12"/>
            <p:cNvSpPr txBox="1"/>
            <p:nvPr/>
          </p:nvSpPr>
          <p:spPr>
            <a:xfrm>
              <a:off x="5943600" y="5940623"/>
              <a:ext cx="1381721" cy="307777"/>
            </a:xfrm>
            <a:prstGeom prst="rect">
              <a:avLst/>
            </a:prstGeom>
            <a:noFill/>
          </p:spPr>
          <p:txBody>
            <a:bodyPr wrap="none" rtlCol="0">
              <a:spAutoFit/>
            </a:bodyPr>
            <a:lstStyle/>
            <a:p>
              <a:r>
                <a:rPr lang="en-US" sz="1400" dirty="0" smtClean="0"/>
                <a:t>RIGID STICKS</a:t>
              </a:r>
              <a:endParaRPr lang="en-US" sz="1400" dirty="0"/>
            </a:p>
          </p:txBody>
        </p:sp>
      </p:grpSp>
      <p:sp>
        <p:nvSpPr>
          <p:cNvPr id="15" name="TextBox 14"/>
          <p:cNvSpPr txBox="1"/>
          <p:nvPr/>
        </p:nvSpPr>
        <p:spPr>
          <a:xfrm>
            <a:off x="533400" y="1295400"/>
            <a:ext cx="5161201" cy="369332"/>
          </a:xfrm>
          <a:prstGeom prst="rect">
            <a:avLst/>
          </a:prstGeom>
          <a:noFill/>
        </p:spPr>
        <p:txBody>
          <a:bodyPr wrap="none" rtlCol="0">
            <a:spAutoFit/>
          </a:bodyPr>
          <a:lstStyle/>
          <a:p>
            <a:r>
              <a:rPr lang="en-US" dirty="0" smtClean="0"/>
              <a:t>PREVENT CLIMBS WITH A JAW TO CORRECT</a:t>
            </a:r>
            <a:endParaRPr lang="en-US" dirty="0"/>
          </a:p>
        </p:txBody>
      </p:sp>
      <p:pic>
        <p:nvPicPr>
          <p:cNvPr id="14" name="Picture 13" descr="maxresdefault.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28269" y="1295400"/>
            <a:ext cx="3115732" cy="1752600"/>
          </a:xfrm>
          <a:prstGeom prst="rect">
            <a:avLst/>
          </a:prstGeom>
        </p:spPr>
      </p:pic>
      <p:grpSp>
        <p:nvGrpSpPr>
          <p:cNvPr id="2" name="Group 1"/>
          <p:cNvGrpSpPr/>
          <p:nvPr/>
        </p:nvGrpSpPr>
        <p:grpSpPr>
          <a:xfrm>
            <a:off x="5930152" y="3733800"/>
            <a:ext cx="3137648" cy="1905000"/>
            <a:chOff x="5844988" y="3733800"/>
            <a:chExt cx="3137648" cy="1905000"/>
          </a:xfrm>
        </p:grpSpPr>
        <p:sp>
          <p:nvSpPr>
            <p:cNvPr id="17" name="TextBox 16"/>
            <p:cNvSpPr txBox="1"/>
            <p:nvPr/>
          </p:nvSpPr>
          <p:spPr>
            <a:xfrm>
              <a:off x="6477000" y="4319081"/>
              <a:ext cx="1905000" cy="938719"/>
            </a:xfrm>
            <a:prstGeom prst="rect">
              <a:avLst/>
            </a:prstGeom>
            <a:noFill/>
          </p:spPr>
          <p:txBody>
            <a:bodyPr wrap="square" rtlCol="0">
              <a:spAutoFit/>
            </a:bodyPr>
            <a:lstStyle/>
            <a:p>
              <a:pPr algn="ctr"/>
              <a:r>
                <a:rPr lang="en-US" sz="1100" dirty="0" smtClean="0"/>
                <a:t>However, if your wings are not level when you pitch, you will still experience the need to correct yaw during vertical climb </a:t>
              </a:r>
            </a:p>
          </p:txBody>
        </p:sp>
        <p:sp>
          <p:nvSpPr>
            <p:cNvPr id="18" name="7-Point Star 17"/>
            <p:cNvSpPr/>
            <p:nvPr/>
          </p:nvSpPr>
          <p:spPr>
            <a:xfrm>
              <a:off x="5844988" y="3733800"/>
              <a:ext cx="3137648" cy="1905000"/>
            </a:xfrm>
            <a:prstGeom prst="star7">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655504505"/>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9" name="Rectangle 1027"/>
          <p:cNvSpPr>
            <a:spLocks noGrp="1" noChangeArrowheads="1"/>
          </p:cNvSpPr>
          <p:nvPr>
            <p:ph type="subTitle" idx="4294967295"/>
          </p:nvPr>
        </p:nvSpPr>
        <p:spPr>
          <a:xfrm>
            <a:off x="-16933" y="1320800"/>
            <a:ext cx="9144000" cy="1066800"/>
          </a:xfrm>
        </p:spPr>
        <p:txBody>
          <a:bodyPr lIns="91440" rIns="91440"/>
          <a:lstStyle/>
          <a:p>
            <a:pPr marR="0" algn="ctr">
              <a:buFont typeface="Monotype Sorts"/>
              <a:buNone/>
            </a:pPr>
            <a:r>
              <a:rPr lang="en-US" sz="4400" b="1" dirty="0" smtClean="0">
                <a:solidFill>
                  <a:schemeClr val="tx2"/>
                </a:solidFill>
                <a:effectLst>
                  <a:outerShdw blurRad="38100" dist="38100" dir="2700000" algn="tl">
                    <a:schemeClr val="accent4"/>
                  </a:outerShdw>
                </a:effectLst>
                <a:latin typeface="Arial" panose="020B0604020202020204" pitchFamily="34" charset="0"/>
                <a:cs typeface="Arial" panose="020B0604020202020204" pitchFamily="34" charset="0"/>
              </a:rPr>
              <a:t>Permanent Radio Settings</a:t>
            </a:r>
          </a:p>
        </p:txBody>
      </p:sp>
      <p:sp>
        <p:nvSpPr>
          <p:cNvPr id="9218" name="Slide Number Placeholder 4"/>
          <p:cNvSpPr>
            <a:spLocks noGrp="1"/>
          </p:cNvSpPr>
          <p:nvPr>
            <p:ph type="sldNum" sz="quarter" idx="4294967295"/>
          </p:nvPr>
        </p:nvSpPr>
        <p:spPr>
          <a:xfrm>
            <a:off x="8153400" y="6516625"/>
            <a:ext cx="762000" cy="365125"/>
          </a:xfrm>
        </p:spPr>
        <p:txBody>
          <a:bodyPr/>
          <a:lstStyle/>
          <a:p>
            <a:pPr>
              <a:defRPr/>
            </a:pPr>
            <a:r>
              <a:rPr lang="en-US" dirty="0">
                <a:latin typeface="Arial" panose="020B0604020202020204" pitchFamily="34" charset="0"/>
                <a:cs typeface="Arial" panose="020B0604020202020204" pitchFamily="34" charset="0"/>
              </a:rPr>
              <a:t>J-</a:t>
            </a:r>
            <a:fld id="{210D6252-5936-4924-A405-CCBDB3CDE010}" type="slidenum">
              <a:rPr lang="en-US">
                <a:latin typeface="Arial" panose="020B0604020202020204" pitchFamily="34" charset="0"/>
                <a:cs typeface="Arial" panose="020B0604020202020204" pitchFamily="34" charset="0"/>
              </a:rPr>
              <a:pPr>
                <a:defRPr/>
              </a:pPr>
              <a:t>11</a:t>
            </a:fld>
            <a:endParaRPr lang="en-US" dirty="0">
              <a:latin typeface="Arial" panose="020B0604020202020204" pitchFamily="34" charset="0"/>
              <a:cs typeface="Arial" panose="020B0604020202020204" pitchFamily="34" charset="0"/>
            </a:endParaRPr>
          </a:p>
        </p:txBody>
      </p:sp>
      <p:sp>
        <p:nvSpPr>
          <p:cNvPr id="11" name="Rectangle 2"/>
          <p:cNvSpPr>
            <a:spLocks noGrp="1" noChangeArrowheads="1"/>
          </p:cNvSpPr>
          <p:nvPr>
            <p:ph type="title"/>
          </p:nvPr>
        </p:nvSpPr>
        <p:spPr>
          <a:xfrm>
            <a:off x="2438400" y="-76200"/>
            <a:ext cx="6477000" cy="1219200"/>
          </a:xfrm>
        </p:spPr>
        <p:txBody>
          <a:bodyPr lIns="92075" tIns="46038" rIns="92075" bIns="46038" anchor="ctr"/>
          <a:lstStyle/>
          <a:p>
            <a:pPr algn="r">
              <a:defRPr/>
            </a:pPr>
            <a:r>
              <a:rPr lang="en-US" sz="4400" b="1" dirty="0" smtClean="0"/>
              <a:t>Seminar</a:t>
            </a:r>
            <a:r>
              <a:rPr lang="en-US" sz="4400" b="1" dirty="0" smtClean="0">
                <a:latin typeface="Arial" panose="020B0604020202020204" pitchFamily="34" charset="0"/>
                <a:cs typeface="Arial" panose="020B0604020202020204" pitchFamily="34" charset="0"/>
              </a:rPr>
              <a:t> Outline</a:t>
            </a:r>
          </a:p>
        </p:txBody>
      </p:sp>
      <p:sp>
        <p:nvSpPr>
          <p:cNvPr id="7" name="Rectangle 3"/>
          <p:cNvSpPr>
            <a:spLocks noGrp="1" noChangeArrowheads="1"/>
          </p:cNvSpPr>
          <p:nvPr>
            <p:ph idx="1"/>
          </p:nvPr>
        </p:nvSpPr>
        <p:spPr>
          <a:xfrm>
            <a:off x="558800" y="2743200"/>
            <a:ext cx="7391400" cy="3505200"/>
          </a:xfrm>
        </p:spPr>
        <p:txBody>
          <a:bodyPr lIns="92075" tIns="46038" rIns="92075" bIns="46038"/>
          <a:lstStyle/>
          <a:p>
            <a:pPr marL="461963" marR="0" indent="-461963" algn="l">
              <a:lnSpc>
                <a:spcPct val="150000"/>
              </a:lnSpc>
              <a:buClr>
                <a:srgbClr val="FF0000"/>
              </a:buClr>
              <a:buFont typeface="Wingdings" pitchFamily="2" charset="2"/>
              <a:buChar char="q"/>
            </a:pPr>
            <a:r>
              <a:rPr lang="en-US" sz="2800" dirty="0" smtClean="0">
                <a:latin typeface="Arial" panose="020B0604020202020204" pitchFamily="34" charset="0"/>
                <a:cs typeface="Arial" panose="020B0604020202020204" pitchFamily="34" charset="0"/>
              </a:rPr>
              <a:t>Left Turn Tendency</a:t>
            </a:r>
          </a:p>
          <a:p>
            <a:pPr marL="461963" marR="0" indent="-461963" algn="l">
              <a:lnSpc>
                <a:spcPct val="150000"/>
              </a:lnSpc>
              <a:buClr>
                <a:srgbClr val="FF0000"/>
              </a:buClr>
              <a:buFont typeface="Wingdings" pitchFamily="2" charset="2"/>
              <a:buChar char="q"/>
            </a:pPr>
            <a:r>
              <a:rPr lang="en-US" sz="2800" dirty="0" smtClean="0">
                <a:latin typeface="Arial" panose="020B0604020202020204" pitchFamily="34" charset="0"/>
                <a:cs typeface="Arial" panose="020B0604020202020204" pitchFamily="34" charset="0"/>
              </a:rPr>
              <a:t>Down Line Positive Pitch</a:t>
            </a:r>
          </a:p>
          <a:p>
            <a:pPr marL="461963" marR="0" indent="-461963" algn="l">
              <a:lnSpc>
                <a:spcPct val="150000"/>
              </a:lnSpc>
              <a:buClr>
                <a:srgbClr val="FF0000"/>
              </a:buClr>
              <a:buFont typeface="Wingdings" pitchFamily="2" charset="2"/>
              <a:buChar char="q"/>
            </a:pPr>
            <a:r>
              <a:rPr lang="en-US" sz="2800" dirty="0" smtClean="0">
                <a:latin typeface="Arial" panose="020B0604020202020204" pitchFamily="34" charset="0"/>
                <a:cs typeface="Arial" panose="020B0604020202020204" pitchFamily="34" charset="0"/>
              </a:rPr>
              <a:t>No Straight Rolls</a:t>
            </a:r>
          </a:p>
          <a:p>
            <a:pPr marL="461963" marR="0" indent="-461963" algn="l">
              <a:lnSpc>
                <a:spcPct val="150000"/>
              </a:lnSpc>
              <a:buClr>
                <a:srgbClr val="FF0000"/>
              </a:buClr>
              <a:buFont typeface="Wingdings" pitchFamily="2" charset="2"/>
              <a:buChar char="q"/>
            </a:pPr>
            <a:r>
              <a:rPr lang="en-US" sz="2800" dirty="0" smtClean="0">
                <a:latin typeface="Arial" panose="020B0604020202020204" pitchFamily="34" charset="0"/>
                <a:cs typeface="Arial" panose="020B0604020202020204" pitchFamily="34" charset="0"/>
              </a:rPr>
              <a:t>No Power Progression</a:t>
            </a:r>
          </a:p>
          <a:p>
            <a:pPr marL="461963" marR="0" indent="-461963" algn="l">
              <a:lnSpc>
                <a:spcPct val="150000"/>
              </a:lnSpc>
              <a:buClr>
                <a:srgbClr val="FF0000"/>
              </a:buClr>
              <a:buFont typeface="Wingdings" pitchFamily="2" charset="2"/>
              <a:buChar char="q"/>
            </a:pPr>
            <a:r>
              <a:rPr lang="en-US" sz="2800" dirty="0" smtClean="0">
                <a:latin typeface="Arial" panose="020B0604020202020204" pitchFamily="34" charset="0"/>
                <a:cs typeface="Arial" panose="020B0604020202020204" pitchFamily="34" charset="0"/>
              </a:rPr>
              <a:t>No Straight Knife Edge</a:t>
            </a:r>
          </a:p>
        </p:txBody>
      </p:sp>
    </p:spTree>
    <p:extLst>
      <p:ext uri="{BB962C8B-B14F-4D97-AF65-F5344CB8AC3E}">
        <p14:creationId xmlns:p14="http://schemas.microsoft.com/office/powerpoint/2010/main" val="3757670808"/>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Number Placeholder 4"/>
          <p:cNvSpPr>
            <a:spLocks noGrp="1"/>
          </p:cNvSpPr>
          <p:nvPr>
            <p:ph type="sldNum" sz="quarter" idx="4294967295"/>
          </p:nvPr>
        </p:nvSpPr>
        <p:spPr>
          <a:xfrm>
            <a:off x="8153400" y="6516625"/>
            <a:ext cx="762000" cy="365125"/>
          </a:xfrm>
        </p:spPr>
        <p:txBody>
          <a:bodyPr/>
          <a:lstStyle/>
          <a:p>
            <a:pPr>
              <a:defRPr/>
            </a:pPr>
            <a:r>
              <a:rPr lang="en-US" dirty="0">
                <a:latin typeface="Arial" panose="020B0604020202020204" pitchFamily="34" charset="0"/>
                <a:cs typeface="Arial" panose="020B0604020202020204" pitchFamily="34" charset="0"/>
              </a:rPr>
              <a:t>J-</a:t>
            </a:r>
            <a:fld id="{210D6252-5936-4924-A405-CCBDB3CDE010}" type="slidenum">
              <a:rPr lang="en-US">
                <a:latin typeface="Arial" panose="020B0604020202020204" pitchFamily="34" charset="0"/>
                <a:cs typeface="Arial" panose="020B0604020202020204" pitchFamily="34" charset="0"/>
              </a:rPr>
              <a:pPr>
                <a:defRPr/>
              </a:pPr>
              <a:t>12</a:t>
            </a:fld>
            <a:endParaRPr lang="en-US" dirty="0">
              <a:latin typeface="Arial" panose="020B0604020202020204" pitchFamily="34" charset="0"/>
              <a:cs typeface="Arial" panose="020B0604020202020204" pitchFamily="34" charset="0"/>
            </a:endParaRPr>
          </a:p>
        </p:txBody>
      </p:sp>
      <p:sp>
        <p:nvSpPr>
          <p:cNvPr id="11" name="Rectangle 2"/>
          <p:cNvSpPr>
            <a:spLocks noGrp="1" noChangeArrowheads="1"/>
          </p:cNvSpPr>
          <p:nvPr>
            <p:ph type="title"/>
          </p:nvPr>
        </p:nvSpPr>
        <p:spPr>
          <a:xfrm>
            <a:off x="3124200" y="0"/>
            <a:ext cx="5943600" cy="1219200"/>
          </a:xfrm>
        </p:spPr>
        <p:txBody>
          <a:bodyPr lIns="92075" tIns="46038" rIns="92075" bIns="46038" anchor="ctr"/>
          <a:lstStyle/>
          <a:p>
            <a:pPr algn="r">
              <a:defRPr/>
            </a:pPr>
            <a:r>
              <a:rPr lang="en-US" sz="4400" b="1" dirty="0" smtClean="0">
                <a:latin typeface="Arial" panose="020B0604020202020204" pitchFamily="34" charset="0"/>
                <a:cs typeface="Arial" panose="020B0604020202020204" pitchFamily="34" charset="0"/>
              </a:rPr>
              <a:t>Left Yaw Tendency</a:t>
            </a:r>
          </a:p>
        </p:txBody>
      </p:sp>
      <p:sp>
        <p:nvSpPr>
          <p:cNvPr id="7" name="Rectangle 3"/>
          <p:cNvSpPr>
            <a:spLocks noGrp="1" noChangeArrowheads="1"/>
          </p:cNvSpPr>
          <p:nvPr>
            <p:ph idx="1"/>
          </p:nvPr>
        </p:nvSpPr>
        <p:spPr>
          <a:xfrm>
            <a:off x="533400" y="1981200"/>
            <a:ext cx="4648200" cy="4572000"/>
          </a:xfrm>
        </p:spPr>
        <p:txBody>
          <a:bodyPr lIns="92075" tIns="46038" rIns="92075" bIns="46038"/>
          <a:lstStyle/>
          <a:p>
            <a:pPr marL="461963" marR="0" indent="-461963" algn="l">
              <a:lnSpc>
                <a:spcPct val="100000"/>
              </a:lnSpc>
              <a:spcAft>
                <a:spcPts val="600"/>
              </a:spcAft>
              <a:buClr>
                <a:srgbClr val="FF0000"/>
              </a:buClr>
              <a:buFont typeface="Wingdings" pitchFamily="2" charset="2"/>
              <a:buChar char="q"/>
            </a:pPr>
            <a:r>
              <a:rPr lang="en-US" b="1" dirty="0" smtClean="0">
                <a:latin typeface="Arial" panose="020B0604020202020204" pitchFamily="34" charset="0"/>
                <a:cs typeface="Arial" panose="020B0604020202020204" pitchFamily="34" charset="0"/>
              </a:rPr>
              <a:t>Vertical up-line at full throttle, you may notice a slight left yaw tendency:</a:t>
            </a:r>
          </a:p>
          <a:p>
            <a:pPr marL="828676" lvl="1" indent="-461963">
              <a:lnSpc>
                <a:spcPct val="100000"/>
              </a:lnSpc>
              <a:spcAft>
                <a:spcPts val="600"/>
              </a:spcAft>
              <a:buFont typeface="Wingdings" pitchFamily="2" charset="2"/>
              <a:buChar char="q"/>
            </a:pPr>
            <a:r>
              <a:rPr lang="en-US" dirty="0" smtClean="0">
                <a:latin typeface="Arial" panose="020B0604020202020204" pitchFamily="34" charset="0"/>
                <a:cs typeface="Arial" panose="020B0604020202020204" pitchFamily="34" charset="0"/>
              </a:rPr>
              <a:t>Introduce a master-slave permanent mix:</a:t>
            </a:r>
          </a:p>
          <a:p>
            <a:pPr marL="1103313" lvl="2" indent="-461963">
              <a:lnSpc>
                <a:spcPct val="100000"/>
              </a:lnSpc>
              <a:spcAft>
                <a:spcPts val="600"/>
              </a:spcAft>
              <a:buFont typeface="Wingdings" pitchFamily="2" charset="2"/>
              <a:buChar char="q"/>
            </a:pPr>
            <a:r>
              <a:rPr lang="en-US" dirty="0" smtClean="0">
                <a:latin typeface="Arial" panose="020B0604020202020204" pitchFamily="34" charset="0"/>
                <a:cs typeface="Arial" panose="020B0604020202020204" pitchFamily="34" charset="0"/>
              </a:rPr>
              <a:t>Master: Throttle – Slave: Rudder</a:t>
            </a:r>
          </a:p>
          <a:p>
            <a:pPr marL="1103313" lvl="2" indent="-461963">
              <a:lnSpc>
                <a:spcPct val="100000"/>
              </a:lnSpc>
              <a:spcAft>
                <a:spcPts val="600"/>
              </a:spcAft>
              <a:buFont typeface="Wingdings" pitchFamily="2" charset="2"/>
              <a:buChar char="q"/>
            </a:pPr>
            <a:r>
              <a:rPr lang="en-US" dirty="0" smtClean="0">
                <a:latin typeface="Arial" panose="020B0604020202020204" pitchFamily="34" charset="0"/>
                <a:cs typeface="Arial" panose="020B0604020202020204" pitchFamily="34" charset="0"/>
              </a:rPr>
              <a:t>Moving versus max throttle introduce from 2 to 5 points right rudder </a:t>
            </a:r>
          </a:p>
          <a:p>
            <a:pPr marL="1103313" lvl="2" indent="-461963">
              <a:lnSpc>
                <a:spcPct val="100000"/>
              </a:lnSpc>
              <a:spcAft>
                <a:spcPts val="600"/>
              </a:spcAft>
              <a:buFont typeface="Wingdings" pitchFamily="2" charset="2"/>
              <a:buChar char="q"/>
            </a:pPr>
            <a:r>
              <a:rPr lang="en-US" dirty="0" smtClean="0">
                <a:latin typeface="Arial" panose="020B0604020202020204" pitchFamily="34" charset="0"/>
                <a:cs typeface="Arial" panose="020B0604020202020204" pitchFamily="34" charset="0"/>
              </a:rPr>
              <a:t>Check servo monitor versus stick position</a:t>
            </a:r>
          </a:p>
          <a:p>
            <a:pPr marL="1103313" lvl="2" indent="-461963">
              <a:lnSpc>
                <a:spcPct val="100000"/>
              </a:lnSpc>
              <a:spcAft>
                <a:spcPts val="600"/>
              </a:spcAft>
              <a:buFont typeface="Wingdings" pitchFamily="2" charset="2"/>
              <a:buChar char="q"/>
            </a:pPr>
            <a:r>
              <a:rPr lang="en-US" dirty="0" smtClean="0">
                <a:latin typeface="Arial" panose="020B0604020202020204" pitchFamily="34" charset="0"/>
                <a:cs typeface="Arial" panose="020B0604020202020204" pitchFamily="34" charset="0"/>
              </a:rPr>
              <a:t>If more then 5 points are needed, check engine incidence</a:t>
            </a:r>
          </a:p>
        </p:txBody>
      </p:sp>
      <p:pic>
        <p:nvPicPr>
          <p:cNvPr id="2" name="Picture 1" descr="Left-Turning-Tendencies.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05400" y="1295400"/>
            <a:ext cx="3841274" cy="2895600"/>
          </a:xfrm>
          <a:prstGeom prst="rect">
            <a:avLst/>
          </a:prstGeom>
        </p:spPr>
      </p:pic>
      <p:sp>
        <p:nvSpPr>
          <p:cNvPr id="3" name="Rectangle 2"/>
          <p:cNvSpPr/>
          <p:nvPr/>
        </p:nvSpPr>
        <p:spPr>
          <a:xfrm>
            <a:off x="5638800" y="3962400"/>
            <a:ext cx="2895600" cy="381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TextBox 13"/>
          <p:cNvSpPr txBox="1"/>
          <p:nvPr/>
        </p:nvSpPr>
        <p:spPr>
          <a:xfrm>
            <a:off x="5715000" y="3962400"/>
            <a:ext cx="3124200" cy="1077218"/>
          </a:xfrm>
          <a:prstGeom prst="rect">
            <a:avLst/>
          </a:prstGeom>
          <a:noFill/>
        </p:spPr>
        <p:txBody>
          <a:bodyPr wrap="square" rtlCol="0">
            <a:spAutoFit/>
          </a:bodyPr>
          <a:lstStyle/>
          <a:p>
            <a:r>
              <a:rPr lang="en-US" sz="1600" dirty="0" smtClean="0"/>
              <a:t>This tendency is originated by several aerodynamic factors that are often summarized as ‘Torque Effect’</a:t>
            </a:r>
            <a:endParaRPr lang="en-US" sz="1600" dirty="0"/>
          </a:p>
        </p:txBody>
      </p:sp>
      <p:grpSp>
        <p:nvGrpSpPr>
          <p:cNvPr id="26" name="Group 25"/>
          <p:cNvGrpSpPr/>
          <p:nvPr/>
        </p:nvGrpSpPr>
        <p:grpSpPr>
          <a:xfrm>
            <a:off x="5257800" y="5178543"/>
            <a:ext cx="3722807" cy="1450857"/>
            <a:chOff x="5435823" y="5181600"/>
            <a:chExt cx="3722807" cy="1450857"/>
          </a:xfrm>
        </p:grpSpPr>
        <p:pic>
          <p:nvPicPr>
            <p:cNvPr id="9" name="Picture 8" descr="1852.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91200" y="5181600"/>
              <a:ext cx="842433" cy="1450857"/>
            </a:xfrm>
            <a:prstGeom prst="rect">
              <a:avLst/>
            </a:prstGeom>
          </p:spPr>
        </p:pic>
        <p:sp>
          <p:nvSpPr>
            <p:cNvPr id="15" name="TextBox 14"/>
            <p:cNvSpPr txBox="1"/>
            <p:nvPr/>
          </p:nvSpPr>
          <p:spPr>
            <a:xfrm rot="16200000">
              <a:off x="5307257" y="5817943"/>
              <a:ext cx="726130" cy="215444"/>
            </a:xfrm>
            <a:prstGeom prst="rect">
              <a:avLst/>
            </a:prstGeom>
            <a:noFill/>
          </p:spPr>
          <p:txBody>
            <a:bodyPr wrap="none" rtlCol="0">
              <a:spAutoFit/>
            </a:bodyPr>
            <a:lstStyle/>
            <a:p>
              <a:r>
                <a:rPr lang="en-US" sz="800" dirty="0" smtClean="0"/>
                <a:t>THROTTLE</a:t>
              </a:r>
              <a:endParaRPr lang="en-US" sz="800" dirty="0"/>
            </a:p>
          </p:txBody>
        </p:sp>
        <p:sp>
          <p:nvSpPr>
            <p:cNvPr id="17" name="TextBox 16"/>
            <p:cNvSpPr txBox="1"/>
            <p:nvPr/>
          </p:nvSpPr>
          <p:spPr>
            <a:xfrm>
              <a:off x="5461496" y="6400800"/>
              <a:ext cx="325730" cy="184666"/>
            </a:xfrm>
            <a:prstGeom prst="rect">
              <a:avLst/>
            </a:prstGeom>
            <a:noFill/>
          </p:spPr>
          <p:txBody>
            <a:bodyPr wrap="none" rtlCol="0">
              <a:spAutoFit/>
            </a:bodyPr>
            <a:lstStyle/>
            <a:p>
              <a:pPr algn="r"/>
              <a:r>
                <a:rPr lang="en-US" sz="600" dirty="0" smtClean="0"/>
                <a:t>MIN</a:t>
              </a:r>
              <a:endParaRPr lang="en-US" sz="600" dirty="0"/>
            </a:p>
          </p:txBody>
        </p:sp>
        <p:sp>
          <p:nvSpPr>
            <p:cNvPr id="18" name="TextBox 17"/>
            <p:cNvSpPr txBox="1"/>
            <p:nvPr/>
          </p:nvSpPr>
          <p:spPr>
            <a:xfrm>
              <a:off x="5435823" y="5181600"/>
              <a:ext cx="351403" cy="184666"/>
            </a:xfrm>
            <a:prstGeom prst="rect">
              <a:avLst/>
            </a:prstGeom>
            <a:noFill/>
          </p:spPr>
          <p:txBody>
            <a:bodyPr wrap="none" rtlCol="0">
              <a:spAutoFit/>
            </a:bodyPr>
            <a:lstStyle/>
            <a:p>
              <a:pPr algn="r"/>
              <a:r>
                <a:rPr lang="en-US" sz="600" dirty="0" smtClean="0"/>
                <a:t>MAX</a:t>
              </a:r>
              <a:endParaRPr lang="en-US" sz="600" dirty="0"/>
            </a:p>
          </p:txBody>
        </p:sp>
        <p:cxnSp>
          <p:nvCxnSpPr>
            <p:cNvPr id="19" name="Straight Arrow Connector 18"/>
            <p:cNvCxnSpPr/>
            <p:nvPr/>
          </p:nvCxnSpPr>
          <p:spPr>
            <a:xfrm flipH="1">
              <a:off x="6705600" y="5257800"/>
              <a:ext cx="609600" cy="0"/>
            </a:xfrm>
            <a:prstGeom prst="straightConnector1">
              <a:avLst/>
            </a:prstGeom>
            <a:ln w="3175" cmpd="sng">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22" name="Straight Arrow Connector 21"/>
            <p:cNvCxnSpPr/>
            <p:nvPr/>
          </p:nvCxnSpPr>
          <p:spPr>
            <a:xfrm flipH="1">
              <a:off x="6248400" y="5486400"/>
              <a:ext cx="1066800" cy="0"/>
            </a:xfrm>
            <a:prstGeom prst="straightConnector1">
              <a:avLst/>
            </a:prstGeom>
            <a:ln w="3175" cmpd="sng">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27" name="TextBox 26"/>
            <p:cNvSpPr txBox="1"/>
            <p:nvPr/>
          </p:nvSpPr>
          <p:spPr>
            <a:xfrm>
              <a:off x="6858000" y="5257800"/>
              <a:ext cx="2300630" cy="215444"/>
            </a:xfrm>
            <a:prstGeom prst="rect">
              <a:avLst/>
            </a:prstGeom>
            <a:noFill/>
          </p:spPr>
          <p:txBody>
            <a:bodyPr wrap="none" rtlCol="0">
              <a:spAutoFit/>
            </a:bodyPr>
            <a:lstStyle/>
            <a:p>
              <a:r>
                <a:rPr lang="en-US" sz="800" dirty="0" smtClean="0"/>
                <a:t>FROM 0 TO MAX 5 POINTS RIGHT RUDDER</a:t>
              </a:r>
              <a:endParaRPr lang="en-US" sz="800" dirty="0"/>
            </a:p>
          </p:txBody>
        </p:sp>
      </p:grpSp>
      <p:sp>
        <p:nvSpPr>
          <p:cNvPr id="29" name="TextBox 28"/>
          <p:cNvSpPr txBox="1"/>
          <p:nvPr/>
        </p:nvSpPr>
        <p:spPr>
          <a:xfrm>
            <a:off x="533400" y="1303867"/>
            <a:ext cx="4276056" cy="646331"/>
          </a:xfrm>
          <a:prstGeom prst="rect">
            <a:avLst/>
          </a:prstGeom>
          <a:noFill/>
        </p:spPr>
        <p:txBody>
          <a:bodyPr wrap="none" rtlCol="0">
            <a:spAutoFit/>
          </a:bodyPr>
          <a:lstStyle/>
          <a:p>
            <a:r>
              <a:rPr lang="en-US" dirty="0" smtClean="0"/>
              <a:t>AFTER PROPER ENGINE INCIDENCE </a:t>
            </a:r>
          </a:p>
          <a:p>
            <a:r>
              <a:rPr lang="en-US" dirty="0" smtClean="0"/>
              <a:t>SETTING</a:t>
            </a:r>
            <a:endParaRPr lang="en-US" dirty="0"/>
          </a:p>
        </p:txBody>
      </p:sp>
    </p:spTree>
    <p:extLst>
      <p:ext uri="{BB962C8B-B14F-4D97-AF65-F5344CB8AC3E}">
        <p14:creationId xmlns:p14="http://schemas.microsoft.com/office/powerpoint/2010/main" val="690025861"/>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Number Placeholder 4"/>
          <p:cNvSpPr>
            <a:spLocks noGrp="1"/>
          </p:cNvSpPr>
          <p:nvPr>
            <p:ph type="sldNum" sz="quarter" idx="4294967295"/>
          </p:nvPr>
        </p:nvSpPr>
        <p:spPr>
          <a:xfrm>
            <a:off x="8153400" y="6516625"/>
            <a:ext cx="762000" cy="365125"/>
          </a:xfrm>
        </p:spPr>
        <p:txBody>
          <a:bodyPr/>
          <a:lstStyle/>
          <a:p>
            <a:pPr>
              <a:defRPr/>
            </a:pPr>
            <a:r>
              <a:rPr lang="en-US" dirty="0">
                <a:latin typeface="Arial" panose="020B0604020202020204" pitchFamily="34" charset="0"/>
                <a:cs typeface="Arial" panose="020B0604020202020204" pitchFamily="34" charset="0"/>
              </a:rPr>
              <a:t>J-</a:t>
            </a:r>
            <a:fld id="{210D6252-5936-4924-A405-CCBDB3CDE010}" type="slidenum">
              <a:rPr lang="en-US">
                <a:latin typeface="Arial" panose="020B0604020202020204" pitchFamily="34" charset="0"/>
                <a:cs typeface="Arial" panose="020B0604020202020204" pitchFamily="34" charset="0"/>
              </a:rPr>
              <a:pPr>
                <a:defRPr/>
              </a:pPr>
              <a:t>13</a:t>
            </a:fld>
            <a:endParaRPr lang="en-US" dirty="0">
              <a:latin typeface="Arial" panose="020B0604020202020204" pitchFamily="34" charset="0"/>
              <a:cs typeface="Arial" panose="020B0604020202020204" pitchFamily="34" charset="0"/>
            </a:endParaRPr>
          </a:p>
        </p:txBody>
      </p:sp>
      <p:sp>
        <p:nvSpPr>
          <p:cNvPr id="11" name="Rectangle 2"/>
          <p:cNvSpPr>
            <a:spLocks noGrp="1" noChangeArrowheads="1"/>
          </p:cNvSpPr>
          <p:nvPr>
            <p:ph type="title"/>
          </p:nvPr>
        </p:nvSpPr>
        <p:spPr>
          <a:xfrm>
            <a:off x="1905000" y="0"/>
            <a:ext cx="7162800" cy="1219200"/>
          </a:xfrm>
        </p:spPr>
        <p:txBody>
          <a:bodyPr lIns="92075" tIns="46038" rIns="92075" bIns="46038" anchor="ctr"/>
          <a:lstStyle/>
          <a:p>
            <a:pPr algn="r">
              <a:defRPr/>
            </a:pPr>
            <a:r>
              <a:rPr lang="en-US" sz="4400" b="1" dirty="0" smtClean="0"/>
              <a:t>Down Line Positive Pitch</a:t>
            </a:r>
            <a:endParaRPr lang="en-US" sz="4400" b="1" dirty="0" smtClean="0">
              <a:latin typeface="Arial" panose="020B0604020202020204" pitchFamily="34" charset="0"/>
              <a:cs typeface="Arial" panose="020B0604020202020204" pitchFamily="34" charset="0"/>
            </a:endParaRPr>
          </a:p>
        </p:txBody>
      </p:sp>
      <p:sp>
        <p:nvSpPr>
          <p:cNvPr id="7" name="Rectangle 3"/>
          <p:cNvSpPr>
            <a:spLocks noGrp="1" noChangeArrowheads="1"/>
          </p:cNvSpPr>
          <p:nvPr>
            <p:ph idx="1"/>
          </p:nvPr>
        </p:nvSpPr>
        <p:spPr>
          <a:xfrm>
            <a:off x="533400" y="1752600"/>
            <a:ext cx="4876800" cy="4648200"/>
          </a:xfrm>
        </p:spPr>
        <p:txBody>
          <a:bodyPr lIns="92075" tIns="46038" rIns="92075" bIns="46038"/>
          <a:lstStyle/>
          <a:p>
            <a:pPr marL="461963" marR="0" indent="-461963" algn="l">
              <a:lnSpc>
                <a:spcPct val="100000"/>
              </a:lnSpc>
              <a:spcAft>
                <a:spcPts val="600"/>
              </a:spcAft>
              <a:buClr>
                <a:srgbClr val="FF0000"/>
              </a:buClr>
              <a:buFont typeface="Wingdings" pitchFamily="2" charset="2"/>
              <a:buChar char="q"/>
            </a:pPr>
            <a:r>
              <a:rPr lang="en-US" b="1" dirty="0" smtClean="0">
                <a:latin typeface="Arial" panose="020B0604020202020204" pitchFamily="34" charset="0"/>
                <a:cs typeface="Arial" panose="020B0604020202020204" pitchFamily="34" charset="0"/>
              </a:rPr>
              <a:t>Vertical down line at zero throttle, you may notice a positive pitch tendency:</a:t>
            </a:r>
          </a:p>
          <a:p>
            <a:pPr marL="828676" lvl="1" indent="-461963">
              <a:lnSpc>
                <a:spcPct val="100000"/>
              </a:lnSpc>
              <a:spcAft>
                <a:spcPts val="600"/>
              </a:spcAft>
              <a:buFont typeface="Wingdings" pitchFamily="2" charset="2"/>
              <a:buChar char="q"/>
            </a:pPr>
            <a:r>
              <a:rPr lang="en-US" dirty="0" smtClean="0">
                <a:latin typeface="Arial" panose="020B0604020202020204" pitchFamily="34" charset="0"/>
                <a:cs typeface="Arial" panose="020B0604020202020204" pitchFamily="34" charset="0"/>
              </a:rPr>
              <a:t>Introduce a master-slave permanent mix:</a:t>
            </a:r>
          </a:p>
          <a:p>
            <a:pPr marL="1103313" lvl="2" indent="-461963">
              <a:lnSpc>
                <a:spcPct val="100000"/>
              </a:lnSpc>
              <a:spcAft>
                <a:spcPts val="600"/>
              </a:spcAft>
              <a:buFont typeface="Wingdings" pitchFamily="2" charset="2"/>
              <a:buChar char="q"/>
            </a:pPr>
            <a:r>
              <a:rPr lang="en-US" dirty="0" smtClean="0">
                <a:latin typeface="Arial" panose="020B0604020202020204" pitchFamily="34" charset="0"/>
                <a:cs typeface="Arial" panose="020B0604020202020204" pitchFamily="34" charset="0"/>
              </a:rPr>
              <a:t>Master: Throttle                      Slave: Elevator </a:t>
            </a:r>
          </a:p>
          <a:p>
            <a:pPr marL="1103313" lvl="2" indent="-461963">
              <a:lnSpc>
                <a:spcPct val="100000"/>
              </a:lnSpc>
              <a:spcAft>
                <a:spcPts val="600"/>
              </a:spcAft>
              <a:buFont typeface="Wingdings" pitchFamily="2" charset="2"/>
              <a:buChar char="q"/>
            </a:pPr>
            <a:r>
              <a:rPr lang="en-US" dirty="0" smtClean="0">
                <a:latin typeface="Arial" panose="020B0604020202020204" pitchFamily="34" charset="0"/>
                <a:cs typeface="Arial" panose="020B0604020202020204" pitchFamily="34" charset="0"/>
              </a:rPr>
              <a:t>At minimum throttle introduce 2 to 4 points negative pitch </a:t>
            </a:r>
          </a:p>
          <a:p>
            <a:pPr marL="1103313" lvl="2" indent="-461963">
              <a:lnSpc>
                <a:spcPct val="100000"/>
              </a:lnSpc>
              <a:spcAft>
                <a:spcPts val="600"/>
              </a:spcAft>
              <a:buFont typeface="Wingdings" pitchFamily="2" charset="2"/>
              <a:buChar char="q"/>
            </a:pPr>
            <a:r>
              <a:rPr lang="en-US" dirty="0" smtClean="0">
                <a:latin typeface="Arial" panose="020B0604020202020204" pitchFamily="34" charset="0"/>
                <a:cs typeface="Arial" panose="020B0604020202020204" pitchFamily="34" charset="0"/>
              </a:rPr>
              <a:t>Check servo monitor versus stick position</a:t>
            </a:r>
          </a:p>
          <a:p>
            <a:pPr marL="1103313" lvl="2" indent="-461963">
              <a:lnSpc>
                <a:spcPct val="100000"/>
              </a:lnSpc>
              <a:spcAft>
                <a:spcPts val="600"/>
              </a:spcAft>
              <a:buFont typeface="Wingdings" pitchFamily="2" charset="2"/>
              <a:buChar char="q"/>
            </a:pPr>
            <a:r>
              <a:rPr lang="en-US" dirty="0" smtClean="0">
                <a:latin typeface="Arial" panose="020B0604020202020204" pitchFamily="34" charset="0"/>
                <a:cs typeface="Arial" panose="020B0604020202020204" pitchFamily="34" charset="0"/>
              </a:rPr>
              <a:t>If more then 4 points are needed, check elevator incidence versus wings</a:t>
            </a:r>
          </a:p>
        </p:txBody>
      </p:sp>
      <p:pic>
        <p:nvPicPr>
          <p:cNvPr id="4" name="Picture 3" descr="18446850_10213373809769253_1055864958091212971_n.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10200" y="1295400"/>
            <a:ext cx="3733800" cy="4978400"/>
          </a:xfrm>
          <a:prstGeom prst="rect">
            <a:avLst/>
          </a:prstGeom>
        </p:spPr>
      </p:pic>
      <p:sp>
        <p:nvSpPr>
          <p:cNvPr id="9" name="TextBox 8"/>
          <p:cNvSpPr txBox="1"/>
          <p:nvPr/>
        </p:nvSpPr>
        <p:spPr>
          <a:xfrm>
            <a:off x="533400" y="1303867"/>
            <a:ext cx="3467917" cy="369332"/>
          </a:xfrm>
          <a:prstGeom prst="rect">
            <a:avLst/>
          </a:prstGeom>
          <a:noFill/>
        </p:spPr>
        <p:txBody>
          <a:bodyPr wrap="none" rtlCol="0">
            <a:spAutoFit/>
          </a:bodyPr>
          <a:lstStyle/>
          <a:p>
            <a:r>
              <a:rPr lang="en-US" dirty="0" smtClean="0"/>
              <a:t>AFTER PROPER CG SETTING</a:t>
            </a:r>
            <a:endParaRPr lang="en-US" dirty="0"/>
          </a:p>
        </p:txBody>
      </p:sp>
    </p:spTree>
    <p:extLst>
      <p:ext uri="{BB962C8B-B14F-4D97-AF65-F5344CB8AC3E}">
        <p14:creationId xmlns:p14="http://schemas.microsoft.com/office/powerpoint/2010/main" val="3990541811"/>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Number Placeholder 4"/>
          <p:cNvSpPr>
            <a:spLocks noGrp="1"/>
          </p:cNvSpPr>
          <p:nvPr>
            <p:ph type="sldNum" sz="quarter" idx="4294967295"/>
          </p:nvPr>
        </p:nvSpPr>
        <p:spPr>
          <a:xfrm>
            <a:off x="8153400" y="6516625"/>
            <a:ext cx="762000" cy="365125"/>
          </a:xfrm>
        </p:spPr>
        <p:txBody>
          <a:bodyPr/>
          <a:lstStyle/>
          <a:p>
            <a:pPr>
              <a:defRPr/>
            </a:pPr>
            <a:r>
              <a:rPr lang="en-US" dirty="0">
                <a:latin typeface="Arial" panose="020B0604020202020204" pitchFamily="34" charset="0"/>
                <a:cs typeface="Arial" panose="020B0604020202020204" pitchFamily="34" charset="0"/>
              </a:rPr>
              <a:t>J-</a:t>
            </a:r>
            <a:fld id="{210D6252-5936-4924-A405-CCBDB3CDE010}" type="slidenum">
              <a:rPr lang="en-US">
                <a:latin typeface="Arial" panose="020B0604020202020204" pitchFamily="34" charset="0"/>
                <a:cs typeface="Arial" panose="020B0604020202020204" pitchFamily="34" charset="0"/>
              </a:rPr>
              <a:pPr>
                <a:defRPr/>
              </a:pPr>
              <a:t>14</a:t>
            </a:fld>
            <a:endParaRPr lang="en-US" dirty="0">
              <a:latin typeface="Arial" panose="020B0604020202020204" pitchFamily="34" charset="0"/>
              <a:cs typeface="Arial" panose="020B0604020202020204" pitchFamily="34" charset="0"/>
            </a:endParaRPr>
          </a:p>
        </p:txBody>
      </p:sp>
      <p:sp>
        <p:nvSpPr>
          <p:cNvPr id="11" name="Rectangle 2"/>
          <p:cNvSpPr>
            <a:spLocks noGrp="1" noChangeArrowheads="1"/>
          </p:cNvSpPr>
          <p:nvPr>
            <p:ph type="title"/>
          </p:nvPr>
        </p:nvSpPr>
        <p:spPr>
          <a:xfrm>
            <a:off x="3124200" y="0"/>
            <a:ext cx="5943600" cy="1219200"/>
          </a:xfrm>
        </p:spPr>
        <p:txBody>
          <a:bodyPr lIns="92075" tIns="46038" rIns="92075" bIns="46038" anchor="ctr"/>
          <a:lstStyle/>
          <a:p>
            <a:pPr algn="r">
              <a:defRPr/>
            </a:pPr>
            <a:r>
              <a:rPr lang="en-US" sz="4400" b="1" dirty="0" smtClean="0"/>
              <a:t>No Straight Rolls</a:t>
            </a:r>
            <a:endParaRPr lang="en-US" sz="4400" b="1" dirty="0" smtClean="0">
              <a:latin typeface="Arial" panose="020B0604020202020204" pitchFamily="34" charset="0"/>
              <a:cs typeface="Arial" panose="020B0604020202020204" pitchFamily="34" charset="0"/>
            </a:endParaRPr>
          </a:p>
        </p:txBody>
      </p:sp>
      <p:sp>
        <p:nvSpPr>
          <p:cNvPr id="7" name="Rectangle 3"/>
          <p:cNvSpPr>
            <a:spLocks noGrp="1" noChangeArrowheads="1"/>
          </p:cNvSpPr>
          <p:nvPr>
            <p:ph idx="1"/>
          </p:nvPr>
        </p:nvSpPr>
        <p:spPr>
          <a:xfrm>
            <a:off x="533400" y="1295400"/>
            <a:ext cx="3810000" cy="4419600"/>
          </a:xfrm>
        </p:spPr>
        <p:txBody>
          <a:bodyPr lIns="92075" tIns="46038" rIns="92075" bIns="46038"/>
          <a:lstStyle/>
          <a:p>
            <a:pPr marL="461963" marR="0" indent="-461963" algn="l">
              <a:lnSpc>
                <a:spcPct val="100000"/>
              </a:lnSpc>
              <a:spcAft>
                <a:spcPts val="600"/>
              </a:spcAft>
              <a:buClr>
                <a:srgbClr val="FF0000"/>
              </a:buClr>
              <a:buFont typeface="Wingdings" pitchFamily="2" charset="2"/>
              <a:buChar char="q"/>
            </a:pPr>
            <a:r>
              <a:rPr lang="en-US" b="1" dirty="0" smtClean="0">
                <a:latin typeface="Arial" panose="020B0604020202020204" pitchFamily="34" charset="0"/>
                <a:cs typeface="Arial" panose="020B0604020202020204" pitchFamily="34" charset="0"/>
              </a:rPr>
              <a:t>45° Up line, full throttle, sequence of rolls versus left: notice the tendency of flight path to turn right (or vice versa):</a:t>
            </a:r>
          </a:p>
          <a:p>
            <a:pPr marL="828676" lvl="1" indent="-461963">
              <a:lnSpc>
                <a:spcPct val="100000"/>
              </a:lnSpc>
              <a:spcAft>
                <a:spcPts val="600"/>
              </a:spcAft>
              <a:buFont typeface="Wingdings" pitchFamily="2" charset="2"/>
              <a:buChar char="q"/>
            </a:pPr>
            <a:r>
              <a:rPr lang="en-US" dirty="0" smtClean="0">
                <a:latin typeface="Arial" panose="020B0604020202020204" pitchFamily="34" charset="0"/>
                <a:cs typeface="Arial" panose="020B0604020202020204" pitchFamily="34" charset="0"/>
              </a:rPr>
              <a:t>Introduce Aileron Differential:</a:t>
            </a:r>
          </a:p>
          <a:p>
            <a:pPr marL="1103313" lvl="2" indent="-461963">
              <a:lnSpc>
                <a:spcPct val="100000"/>
              </a:lnSpc>
              <a:spcAft>
                <a:spcPts val="600"/>
              </a:spcAft>
              <a:buFont typeface="Wingdings" pitchFamily="2" charset="2"/>
              <a:buChar char="q"/>
            </a:pPr>
            <a:r>
              <a:rPr lang="en-US" dirty="0" smtClean="0">
                <a:latin typeface="Arial" panose="020B0604020202020204" pitchFamily="34" charset="0"/>
                <a:cs typeface="Arial" panose="020B0604020202020204" pitchFamily="34" charset="0"/>
              </a:rPr>
              <a:t>Reduce down aileron throw versus up aileron throw by 5 to max 15%</a:t>
            </a:r>
          </a:p>
          <a:p>
            <a:pPr marL="1103313" lvl="2" indent="-461963">
              <a:lnSpc>
                <a:spcPct val="100000"/>
              </a:lnSpc>
              <a:spcAft>
                <a:spcPts val="600"/>
              </a:spcAft>
              <a:buFont typeface="Wingdings" pitchFamily="2" charset="2"/>
              <a:buChar char="q"/>
            </a:pPr>
            <a:r>
              <a:rPr lang="en-US" dirty="0" smtClean="0">
                <a:latin typeface="Arial" panose="020B0604020202020204" pitchFamily="34" charset="0"/>
                <a:cs typeface="Arial" panose="020B0604020202020204" pitchFamily="34" charset="0"/>
              </a:rPr>
              <a:t>If more is needed check wings and elevators incidences</a:t>
            </a:r>
          </a:p>
        </p:txBody>
      </p:sp>
      <p:sp>
        <p:nvSpPr>
          <p:cNvPr id="5" name="TextBox 4"/>
          <p:cNvSpPr txBox="1"/>
          <p:nvPr/>
        </p:nvSpPr>
        <p:spPr>
          <a:xfrm>
            <a:off x="5105400" y="4343400"/>
            <a:ext cx="3124200" cy="1815882"/>
          </a:xfrm>
          <a:prstGeom prst="rect">
            <a:avLst/>
          </a:prstGeom>
          <a:noFill/>
        </p:spPr>
        <p:txBody>
          <a:bodyPr wrap="square" rtlCol="0">
            <a:spAutoFit/>
          </a:bodyPr>
          <a:lstStyle/>
          <a:p>
            <a:r>
              <a:rPr lang="en-US" sz="1600" dirty="0" smtClean="0"/>
              <a:t>Adverse yaw occurs because a downward deflected aileron causes more drag then the upward deflected aileron.  This drag pulls the airplane out of flight path during rolls in a direction opposite to roll versus</a:t>
            </a:r>
            <a:endParaRPr lang="en-US" sz="1600" dirty="0"/>
          </a:p>
        </p:txBody>
      </p:sp>
      <p:pic>
        <p:nvPicPr>
          <p:cNvPr id="2" name="Picture 1" descr="1860.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56170" y="1295400"/>
            <a:ext cx="4887829" cy="2971800"/>
          </a:xfrm>
          <a:prstGeom prst="rect">
            <a:avLst/>
          </a:prstGeom>
        </p:spPr>
      </p:pic>
    </p:spTree>
    <p:extLst>
      <p:ext uri="{BB962C8B-B14F-4D97-AF65-F5344CB8AC3E}">
        <p14:creationId xmlns:p14="http://schemas.microsoft.com/office/powerpoint/2010/main" val="2636716681"/>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Number Placeholder 4"/>
          <p:cNvSpPr>
            <a:spLocks noGrp="1"/>
          </p:cNvSpPr>
          <p:nvPr>
            <p:ph type="sldNum" sz="quarter" idx="4294967295"/>
          </p:nvPr>
        </p:nvSpPr>
        <p:spPr>
          <a:xfrm>
            <a:off x="8153400" y="6516625"/>
            <a:ext cx="762000" cy="365125"/>
          </a:xfrm>
        </p:spPr>
        <p:txBody>
          <a:bodyPr/>
          <a:lstStyle/>
          <a:p>
            <a:pPr>
              <a:defRPr/>
            </a:pPr>
            <a:r>
              <a:rPr lang="en-US" dirty="0">
                <a:latin typeface="Arial" panose="020B0604020202020204" pitchFamily="34" charset="0"/>
                <a:cs typeface="Arial" panose="020B0604020202020204" pitchFamily="34" charset="0"/>
              </a:rPr>
              <a:t>J-</a:t>
            </a:r>
            <a:fld id="{210D6252-5936-4924-A405-CCBDB3CDE010}" type="slidenum">
              <a:rPr lang="en-US">
                <a:latin typeface="Arial" panose="020B0604020202020204" pitchFamily="34" charset="0"/>
                <a:cs typeface="Arial" panose="020B0604020202020204" pitchFamily="34" charset="0"/>
              </a:rPr>
              <a:pPr>
                <a:defRPr/>
              </a:pPr>
              <a:t>15</a:t>
            </a:fld>
            <a:endParaRPr lang="en-US" dirty="0">
              <a:latin typeface="Arial" panose="020B0604020202020204" pitchFamily="34" charset="0"/>
              <a:cs typeface="Arial" panose="020B0604020202020204" pitchFamily="34" charset="0"/>
            </a:endParaRPr>
          </a:p>
        </p:txBody>
      </p:sp>
      <p:sp>
        <p:nvSpPr>
          <p:cNvPr id="11" name="Rectangle 2"/>
          <p:cNvSpPr>
            <a:spLocks noGrp="1" noChangeArrowheads="1"/>
          </p:cNvSpPr>
          <p:nvPr>
            <p:ph type="title"/>
          </p:nvPr>
        </p:nvSpPr>
        <p:spPr>
          <a:xfrm>
            <a:off x="2514600" y="0"/>
            <a:ext cx="6553200" cy="1219200"/>
          </a:xfrm>
        </p:spPr>
        <p:txBody>
          <a:bodyPr lIns="92075" tIns="46038" rIns="92075" bIns="46038" anchor="ctr"/>
          <a:lstStyle/>
          <a:p>
            <a:pPr algn="r">
              <a:defRPr/>
            </a:pPr>
            <a:r>
              <a:rPr lang="en-US" sz="4400" b="1" dirty="0" smtClean="0"/>
              <a:t>No Power Progression</a:t>
            </a:r>
            <a:endParaRPr lang="en-US" sz="4400" b="1" dirty="0" smtClean="0">
              <a:latin typeface="Arial" panose="020B0604020202020204" pitchFamily="34" charset="0"/>
              <a:cs typeface="Arial" panose="020B0604020202020204" pitchFamily="34" charset="0"/>
            </a:endParaRPr>
          </a:p>
        </p:txBody>
      </p:sp>
      <p:sp>
        <p:nvSpPr>
          <p:cNvPr id="7" name="Rectangle 3"/>
          <p:cNvSpPr>
            <a:spLocks noGrp="1" noChangeArrowheads="1"/>
          </p:cNvSpPr>
          <p:nvPr>
            <p:ph idx="1"/>
          </p:nvPr>
        </p:nvSpPr>
        <p:spPr>
          <a:xfrm>
            <a:off x="533400" y="1295400"/>
            <a:ext cx="2819400" cy="3657600"/>
          </a:xfrm>
        </p:spPr>
        <p:txBody>
          <a:bodyPr lIns="92075" tIns="46038" rIns="92075" bIns="46038"/>
          <a:lstStyle/>
          <a:p>
            <a:pPr marL="461963" marR="0" indent="-461963" algn="l">
              <a:lnSpc>
                <a:spcPct val="100000"/>
              </a:lnSpc>
              <a:spcAft>
                <a:spcPts val="600"/>
              </a:spcAft>
              <a:buClr>
                <a:srgbClr val="FF0000"/>
              </a:buClr>
              <a:buFont typeface="Wingdings" pitchFamily="2" charset="2"/>
              <a:buChar char="q"/>
            </a:pPr>
            <a:r>
              <a:rPr lang="en-US" b="1" dirty="0" smtClean="0">
                <a:latin typeface="Arial" panose="020B0604020202020204" pitchFamily="34" charset="0"/>
                <a:cs typeface="Arial" panose="020B0604020202020204" pitchFamily="34" charset="0"/>
              </a:rPr>
              <a:t>Do you experience a 90% power position?</a:t>
            </a:r>
          </a:p>
          <a:p>
            <a:pPr marL="461963" marR="0" indent="-461963" algn="l">
              <a:lnSpc>
                <a:spcPct val="100000"/>
              </a:lnSpc>
              <a:spcAft>
                <a:spcPts val="600"/>
              </a:spcAft>
              <a:buClr>
                <a:srgbClr val="FF0000"/>
              </a:buClr>
              <a:buFont typeface="Wingdings" pitchFamily="2" charset="2"/>
              <a:buChar char="q"/>
            </a:pPr>
            <a:r>
              <a:rPr lang="en-US" b="1" dirty="0" smtClean="0">
                <a:latin typeface="Arial" panose="020B0604020202020204" pitchFamily="34" charset="0"/>
                <a:cs typeface="Arial" panose="020B0604020202020204" pitchFamily="34" charset="0"/>
              </a:rPr>
              <a:t>Do you feel a cruising speed at 60% power?</a:t>
            </a:r>
          </a:p>
          <a:p>
            <a:pPr marL="461963" marR="0" indent="-461963" algn="l">
              <a:lnSpc>
                <a:spcPct val="100000"/>
              </a:lnSpc>
              <a:spcAft>
                <a:spcPts val="600"/>
              </a:spcAft>
              <a:buClr>
                <a:srgbClr val="FF0000"/>
              </a:buClr>
              <a:buFont typeface="Wingdings" pitchFamily="2" charset="2"/>
              <a:buChar char="q"/>
            </a:pPr>
            <a:r>
              <a:rPr lang="en-US" b="1" dirty="0" smtClean="0">
                <a:latin typeface="Arial" panose="020B0604020202020204" pitchFamily="34" charset="0"/>
                <a:cs typeface="Arial" panose="020B0604020202020204" pitchFamily="34" charset="0"/>
              </a:rPr>
              <a:t>Do you experience a slow approach at 30% power?</a:t>
            </a:r>
          </a:p>
        </p:txBody>
      </p:sp>
      <p:pic>
        <p:nvPicPr>
          <p:cNvPr id="2" name="Picture 1" descr="1855.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60260" y="1905000"/>
            <a:ext cx="5735425" cy="2667000"/>
          </a:xfrm>
          <a:prstGeom prst="rect">
            <a:avLst/>
          </a:prstGeom>
        </p:spPr>
      </p:pic>
      <p:sp>
        <p:nvSpPr>
          <p:cNvPr id="13" name="Rectangle 3"/>
          <p:cNvSpPr txBox="1">
            <a:spLocks noChangeArrowheads="1"/>
          </p:cNvSpPr>
          <p:nvPr/>
        </p:nvSpPr>
        <p:spPr bwMode="auto">
          <a:xfrm>
            <a:off x="533400" y="4648200"/>
            <a:ext cx="8382000" cy="1524000"/>
          </a:xfrm>
          <a:prstGeom prst="rect">
            <a:avLst/>
          </a:prstGeom>
          <a:noFill/>
          <a:ln w="9525">
            <a:noFill/>
            <a:miter lim="800000"/>
            <a:headEnd/>
            <a:tailEnd/>
          </a:ln>
        </p:spPr>
        <p:txBody>
          <a:bodyPr vert="horz" wrap="square" lIns="92075" tIns="46038" rIns="92075" bIns="46038" numCol="1" anchor="t" anchorCtr="0" compatLnSpc="1">
            <a:prstTxWarp prst="textNoShape">
              <a:avLst/>
            </a:prstTxWarp>
          </a:bodyPr>
          <a:lstStyle>
            <a:lvl1pPr marL="273050" indent="-273050" algn="l" rtl="0" eaLnBrk="0" fontAlgn="base" hangingPunct="0">
              <a:lnSpc>
                <a:spcPct val="150000"/>
              </a:lnSpc>
              <a:spcBef>
                <a:spcPts val="0"/>
              </a:spcBef>
              <a:spcAft>
                <a:spcPct val="0"/>
              </a:spcAft>
              <a:buClr>
                <a:srgbClr val="FF0000"/>
              </a:buClr>
              <a:buSzPct val="95000"/>
              <a:buFont typeface="Wingdings" panose="05000000000000000000" pitchFamily="2" charset="2"/>
              <a:buChar char="q"/>
              <a:defRPr sz="2000" kern="1200">
                <a:solidFill>
                  <a:schemeClr val="tx1"/>
                </a:solidFill>
                <a:latin typeface="+mn-lt"/>
                <a:ea typeface="+mn-ea"/>
                <a:cs typeface="+mn-cs"/>
              </a:defRPr>
            </a:lvl1pPr>
            <a:lvl2pPr marL="639763" indent="-246063" algn="l" rtl="0" eaLnBrk="0" fontAlgn="base" hangingPunct="0">
              <a:lnSpc>
                <a:spcPct val="150000"/>
              </a:lnSpc>
              <a:spcBef>
                <a:spcPts val="0"/>
              </a:spcBef>
              <a:spcAft>
                <a:spcPct val="0"/>
              </a:spcAft>
              <a:buClr>
                <a:srgbClr val="FF0000"/>
              </a:buClr>
              <a:buSzPct val="85000"/>
              <a:buFont typeface="Arial" panose="020B0604020202020204" pitchFamily="34" charset="0"/>
              <a:buChar char="‒"/>
              <a:defRPr sz="1800" kern="1200">
                <a:solidFill>
                  <a:schemeClr val="tx1"/>
                </a:solidFill>
                <a:latin typeface="+mn-lt"/>
                <a:ea typeface="+mn-ea"/>
                <a:cs typeface="+mn-cs"/>
              </a:defRPr>
            </a:lvl2pPr>
            <a:lvl3pPr marL="914400" indent="-246063" algn="l" rtl="0" eaLnBrk="0" fontAlgn="base" hangingPunct="0">
              <a:lnSpc>
                <a:spcPct val="150000"/>
              </a:lnSpc>
              <a:spcBef>
                <a:spcPts val="0"/>
              </a:spcBef>
              <a:spcAft>
                <a:spcPct val="0"/>
              </a:spcAft>
              <a:buClr>
                <a:srgbClr val="FF0000"/>
              </a:buClr>
              <a:buSzPct val="70000"/>
              <a:buFont typeface="Arial" panose="020B0604020202020204" pitchFamily="34" charset="0"/>
              <a:buChar char="‒"/>
              <a:defRPr sz="1800" kern="1200">
                <a:solidFill>
                  <a:schemeClr val="tx1"/>
                </a:solidFill>
                <a:latin typeface="+mn-lt"/>
                <a:ea typeface="+mn-ea"/>
                <a:cs typeface="+mn-cs"/>
              </a:defRPr>
            </a:lvl3pPr>
            <a:lvl4pPr marL="1187450" indent="-209550" algn="l" rtl="0" eaLnBrk="0" fontAlgn="base" hangingPunct="0">
              <a:lnSpc>
                <a:spcPct val="150000"/>
              </a:lnSpc>
              <a:spcBef>
                <a:spcPts val="0"/>
              </a:spcBef>
              <a:spcAft>
                <a:spcPct val="0"/>
              </a:spcAft>
              <a:buClr>
                <a:srgbClr val="FF0000"/>
              </a:buClr>
              <a:buSzPct val="65000"/>
              <a:buFont typeface="Wingdings" panose="05000000000000000000" pitchFamily="2" charset="2"/>
              <a:buChar char="Ø"/>
              <a:defRPr sz="1700" kern="1200">
                <a:solidFill>
                  <a:schemeClr val="tx1"/>
                </a:solidFill>
                <a:latin typeface="+mn-lt"/>
                <a:ea typeface="+mn-ea"/>
                <a:cs typeface="+mn-cs"/>
              </a:defRPr>
            </a:lvl4pPr>
            <a:lvl5pPr marL="1462088" indent="-209550" algn="l" rtl="0" eaLnBrk="0" fontAlgn="base" hangingPunct="0">
              <a:lnSpc>
                <a:spcPct val="150000"/>
              </a:lnSpc>
              <a:spcBef>
                <a:spcPts val="0"/>
              </a:spcBef>
              <a:spcAft>
                <a:spcPct val="0"/>
              </a:spcAft>
              <a:buClr>
                <a:srgbClr val="FF0000"/>
              </a:buClr>
              <a:buSzPct val="65000"/>
              <a:buFont typeface="Arial" panose="020B0604020202020204" pitchFamily="34" charset="0"/>
              <a:buChar char="‒"/>
              <a:defRPr sz="16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461963" indent="-461963">
              <a:lnSpc>
                <a:spcPct val="100000"/>
              </a:lnSpc>
              <a:spcAft>
                <a:spcPts val="600"/>
              </a:spcAft>
            </a:pPr>
            <a:r>
              <a:rPr lang="en-US" b="1" dirty="0" smtClean="0">
                <a:latin typeface="Arial" panose="020B0604020202020204" pitchFamily="34" charset="0"/>
                <a:cs typeface="Arial" panose="020B0604020202020204" pitchFamily="34" charset="0"/>
              </a:rPr>
              <a:t>If you do not, then set a throttle curve:</a:t>
            </a:r>
          </a:p>
          <a:p>
            <a:pPr marL="828676" lvl="1" indent="-461963">
              <a:lnSpc>
                <a:spcPct val="100000"/>
              </a:lnSpc>
              <a:spcAft>
                <a:spcPts val="600"/>
              </a:spcAft>
              <a:buFont typeface="Wingdings" pitchFamily="2" charset="2"/>
              <a:buChar char="q"/>
            </a:pPr>
            <a:r>
              <a:rPr lang="en-US" dirty="0" smtClean="0">
                <a:latin typeface="Arial" panose="020B0604020202020204" pitchFamily="34" charset="0"/>
                <a:cs typeface="Arial" panose="020B0604020202020204" pitchFamily="34" charset="0"/>
              </a:rPr>
              <a:t>Normally throttle is less sensitive at intermediate ranges, because our carburetors and engine torque curve do not provide a linear power progression, as we would expect from our linear throttle stick</a:t>
            </a:r>
          </a:p>
        </p:txBody>
      </p:sp>
      <p:sp>
        <p:nvSpPr>
          <p:cNvPr id="14" name="TextBox 13"/>
          <p:cNvSpPr txBox="1"/>
          <p:nvPr/>
        </p:nvSpPr>
        <p:spPr>
          <a:xfrm>
            <a:off x="4953000" y="1295400"/>
            <a:ext cx="2968293" cy="369332"/>
          </a:xfrm>
          <a:prstGeom prst="rect">
            <a:avLst/>
          </a:prstGeom>
          <a:noFill/>
        </p:spPr>
        <p:txBody>
          <a:bodyPr wrap="none" rtlCol="0">
            <a:spAutoFit/>
          </a:bodyPr>
          <a:lstStyle/>
          <a:p>
            <a:r>
              <a:rPr lang="en-US" dirty="0" smtClean="0"/>
              <a:t>SET A THROTTLE CURVE</a:t>
            </a:r>
            <a:endParaRPr lang="en-US" dirty="0"/>
          </a:p>
        </p:txBody>
      </p:sp>
    </p:spTree>
    <p:extLst>
      <p:ext uri="{BB962C8B-B14F-4D97-AF65-F5344CB8AC3E}">
        <p14:creationId xmlns:p14="http://schemas.microsoft.com/office/powerpoint/2010/main" val="3721232583"/>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Number Placeholder 4"/>
          <p:cNvSpPr>
            <a:spLocks noGrp="1"/>
          </p:cNvSpPr>
          <p:nvPr>
            <p:ph type="sldNum" sz="quarter" idx="4294967295"/>
          </p:nvPr>
        </p:nvSpPr>
        <p:spPr>
          <a:xfrm>
            <a:off x="8153400" y="6516625"/>
            <a:ext cx="762000" cy="365125"/>
          </a:xfrm>
        </p:spPr>
        <p:txBody>
          <a:bodyPr/>
          <a:lstStyle/>
          <a:p>
            <a:pPr>
              <a:defRPr/>
            </a:pPr>
            <a:r>
              <a:rPr lang="en-US" dirty="0">
                <a:latin typeface="Arial" panose="020B0604020202020204" pitchFamily="34" charset="0"/>
                <a:cs typeface="Arial" panose="020B0604020202020204" pitchFamily="34" charset="0"/>
              </a:rPr>
              <a:t>J-</a:t>
            </a:r>
            <a:fld id="{210D6252-5936-4924-A405-CCBDB3CDE010}" type="slidenum">
              <a:rPr lang="en-US">
                <a:latin typeface="Arial" panose="020B0604020202020204" pitchFamily="34" charset="0"/>
                <a:cs typeface="Arial" panose="020B0604020202020204" pitchFamily="34" charset="0"/>
              </a:rPr>
              <a:pPr>
                <a:defRPr/>
              </a:pPr>
              <a:t>16</a:t>
            </a:fld>
            <a:endParaRPr lang="en-US" dirty="0">
              <a:latin typeface="Arial" panose="020B0604020202020204" pitchFamily="34" charset="0"/>
              <a:cs typeface="Arial" panose="020B0604020202020204" pitchFamily="34" charset="0"/>
            </a:endParaRPr>
          </a:p>
        </p:txBody>
      </p:sp>
      <p:sp>
        <p:nvSpPr>
          <p:cNvPr id="11" name="Rectangle 2"/>
          <p:cNvSpPr>
            <a:spLocks noGrp="1" noChangeArrowheads="1"/>
          </p:cNvSpPr>
          <p:nvPr>
            <p:ph type="title"/>
          </p:nvPr>
        </p:nvSpPr>
        <p:spPr>
          <a:xfrm>
            <a:off x="2514600" y="0"/>
            <a:ext cx="6553200" cy="1219200"/>
          </a:xfrm>
        </p:spPr>
        <p:txBody>
          <a:bodyPr lIns="92075" tIns="46038" rIns="92075" bIns="46038" anchor="ctr"/>
          <a:lstStyle/>
          <a:p>
            <a:pPr algn="r">
              <a:defRPr/>
            </a:pPr>
            <a:r>
              <a:rPr lang="en-US" sz="4400" b="1" dirty="0" smtClean="0"/>
              <a:t>No Straight Knife Edge</a:t>
            </a:r>
            <a:endParaRPr lang="en-US" sz="4400" b="1" dirty="0" smtClean="0">
              <a:latin typeface="Arial" panose="020B0604020202020204" pitchFamily="34" charset="0"/>
              <a:cs typeface="Arial" panose="020B0604020202020204" pitchFamily="34" charset="0"/>
            </a:endParaRPr>
          </a:p>
        </p:txBody>
      </p:sp>
      <p:sp>
        <p:nvSpPr>
          <p:cNvPr id="12" name="TextBox 11"/>
          <p:cNvSpPr txBox="1"/>
          <p:nvPr/>
        </p:nvSpPr>
        <p:spPr>
          <a:xfrm>
            <a:off x="5029200" y="4191000"/>
            <a:ext cx="3962400" cy="338554"/>
          </a:xfrm>
          <a:prstGeom prst="rect">
            <a:avLst/>
          </a:prstGeom>
          <a:noFill/>
        </p:spPr>
        <p:txBody>
          <a:bodyPr wrap="square" rtlCol="0">
            <a:spAutoFit/>
          </a:bodyPr>
          <a:lstStyle/>
          <a:p>
            <a:pPr algn="ctr"/>
            <a:r>
              <a:rPr lang="en-US" sz="1600" dirty="0" smtClean="0"/>
              <a:t>PITCH AND ROLL TENDENCY</a:t>
            </a:r>
            <a:endParaRPr lang="en-US" sz="1600" dirty="0"/>
          </a:p>
        </p:txBody>
      </p:sp>
      <p:pic>
        <p:nvPicPr>
          <p:cNvPr id="2" name="Picture 1" descr="_04E149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00600" y="1295400"/>
            <a:ext cx="4343400" cy="2895600"/>
          </a:xfrm>
          <a:prstGeom prst="rect">
            <a:avLst/>
          </a:prstGeom>
        </p:spPr>
      </p:pic>
      <p:sp>
        <p:nvSpPr>
          <p:cNvPr id="3" name="Freeform 2"/>
          <p:cNvSpPr/>
          <p:nvPr/>
        </p:nvSpPr>
        <p:spPr>
          <a:xfrm>
            <a:off x="5486400" y="2133600"/>
            <a:ext cx="922866" cy="1092430"/>
          </a:xfrm>
          <a:custGeom>
            <a:avLst/>
            <a:gdLst>
              <a:gd name="connsiteX0" fmla="*/ 922866 w 922866"/>
              <a:gd name="connsiteY0" fmla="*/ 76200 h 1092430"/>
              <a:gd name="connsiteX1" fmla="*/ 584200 w 922866"/>
              <a:gd name="connsiteY1" fmla="*/ 1092200 h 1092430"/>
              <a:gd name="connsiteX2" fmla="*/ 0 w 922866"/>
              <a:gd name="connsiteY2" fmla="*/ 0 h 1092430"/>
            </a:gdLst>
            <a:ahLst/>
            <a:cxnLst>
              <a:cxn ang="0">
                <a:pos x="connsiteX0" y="connsiteY0"/>
              </a:cxn>
              <a:cxn ang="0">
                <a:pos x="connsiteX1" y="connsiteY1"/>
              </a:cxn>
              <a:cxn ang="0">
                <a:pos x="connsiteX2" y="connsiteY2"/>
              </a:cxn>
            </a:cxnLst>
            <a:rect l="l" t="t" r="r" b="b"/>
            <a:pathLst>
              <a:path w="922866" h="1092430">
                <a:moveTo>
                  <a:pt x="922866" y="76200"/>
                </a:moveTo>
                <a:cubicBezTo>
                  <a:pt x="830438" y="590550"/>
                  <a:pt x="738011" y="1104900"/>
                  <a:pt x="584200" y="1092200"/>
                </a:cubicBezTo>
                <a:cubicBezTo>
                  <a:pt x="430389" y="1079500"/>
                  <a:pt x="49389" y="220133"/>
                  <a:pt x="0" y="0"/>
                </a:cubicBezTo>
              </a:path>
            </a:pathLst>
          </a:custGeom>
          <a:ln>
            <a:solidFill>
              <a:srgbClr val="FF0000"/>
            </a:solidFill>
            <a:headEnd type="arrow"/>
            <a:tailEnd type="arrow"/>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grpSp>
        <p:nvGrpSpPr>
          <p:cNvPr id="9242" name="Group 9241"/>
          <p:cNvGrpSpPr/>
          <p:nvPr/>
        </p:nvGrpSpPr>
        <p:grpSpPr>
          <a:xfrm rot="811923">
            <a:off x="5029200" y="2324419"/>
            <a:ext cx="584760" cy="509844"/>
            <a:chOff x="3519659" y="3865543"/>
            <a:chExt cx="584760" cy="509844"/>
          </a:xfrm>
        </p:grpSpPr>
        <p:sp>
          <p:nvSpPr>
            <p:cNvPr id="9241" name="Freeform 9240"/>
            <p:cNvSpPr/>
            <p:nvPr/>
          </p:nvSpPr>
          <p:spPr>
            <a:xfrm rot="681081">
              <a:off x="3519659" y="3865543"/>
              <a:ext cx="584760" cy="205044"/>
            </a:xfrm>
            <a:custGeom>
              <a:avLst/>
              <a:gdLst>
                <a:gd name="connsiteX0" fmla="*/ 543597 w 543597"/>
                <a:gd name="connsiteY0" fmla="*/ 340234 h 368748"/>
                <a:gd name="connsiteX1" fmla="*/ 374264 w 543597"/>
                <a:gd name="connsiteY1" fmla="*/ 340234 h 368748"/>
                <a:gd name="connsiteX2" fmla="*/ 35597 w 543597"/>
                <a:gd name="connsiteY2" fmla="*/ 43901 h 368748"/>
                <a:gd name="connsiteX3" fmla="*/ 10197 w 543597"/>
                <a:gd name="connsiteY3" fmla="*/ 1567 h 368748"/>
              </a:gdLst>
              <a:ahLst/>
              <a:cxnLst>
                <a:cxn ang="0">
                  <a:pos x="connsiteX0" y="connsiteY0"/>
                </a:cxn>
                <a:cxn ang="0">
                  <a:pos x="connsiteX1" y="connsiteY1"/>
                </a:cxn>
                <a:cxn ang="0">
                  <a:pos x="connsiteX2" y="connsiteY2"/>
                </a:cxn>
                <a:cxn ang="0">
                  <a:pos x="connsiteX3" y="connsiteY3"/>
                </a:cxn>
              </a:cxnLst>
              <a:rect l="l" t="t" r="r" b="b"/>
              <a:pathLst>
                <a:path w="543597" h="368748">
                  <a:moveTo>
                    <a:pt x="543597" y="340234"/>
                  </a:moveTo>
                  <a:cubicBezTo>
                    <a:pt x="501264" y="364928"/>
                    <a:pt x="458931" y="389623"/>
                    <a:pt x="374264" y="340234"/>
                  </a:cubicBezTo>
                  <a:cubicBezTo>
                    <a:pt x="289597" y="290845"/>
                    <a:pt x="96275" y="100345"/>
                    <a:pt x="35597" y="43901"/>
                  </a:cubicBezTo>
                  <a:cubicBezTo>
                    <a:pt x="-25081" y="-12543"/>
                    <a:pt x="10197" y="1567"/>
                    <a:pt x="10197" y="1567"/>
                  </a:cubicBezTo>
                </a:path>
              </a:pathLst>
            </a:custGeom>
            <a:ln>
              <a:solidFill>
                <a:srgbClr val="FF0000"/>
              </a:solidFill>
              <a:headEnd type="none"/>
              <a:tailEnd type="arrow"/>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58" name="Freeform 57"/>
            <p:cNvSpPr/>
            <p:nvPr/>
          </p:nvSpPr>
          <p:spPr>
            <a:xfrm rot="20918919" flipV="1">
              <a:off x="3519659" y="4170343"/>
              <a:ext cx="584760" cy="205044"/>
            </a:xfrm>
            <a:custGeom>
              <a:avLst/>
              <a:gdLst>
                <a:gd name="connsiteX0" fmla="*/ 543597 w 543597"/>
                <a:gd name="connsiteY0" fmla="*/ 340234 h 368748"/>
                <a:gd name="connsiteX1" fmla="*/ 374264 w 543597"/>
                <a:gd name="connsiteY1" fmla="*/ 340234 h 368748"/>
                <a:gd name="connsiteX2" fmla="*/ 35597 w 543597"/>
                <a:gd name="connsiteY2" fmla="*/ 43901 h 368748"/>
                <a:gd name="connsiteX3" fmla="*/ 10197 w 543597"/>
                <a:gd name="connsiteY3" fmla="*/ 1567 h 368748"/>
              </a:gdLst>
              <a:ahLst/>
              <a:cxnLst>
                <a:cxn ang="0">
                  <a:pos x="connsiteX0" y="connsiteY0"/>
                </a:cxn>
                <a:cxn ang="0">
                  <a:pos x="connsiteX1" y="connsiteY1"/>
                </a:cxn>
                <a:cxn ang="0">
                  <a:pos x="connsiteX2" y="connsiteY2"/>
                </a:cxn>
                <a:cxn ang="0">
                  <a:pos x="connsiteX3" y="connsiteY3"/>
                </a:cxn>
              </a:cxnLst>
              <a:rect l="l" t="t" r="r" b="b"/>
              <a:pathLst>
                <a:path w="543597" h="368748">
                  <a:moveTo>
                    <a:pt x="543597" y="340234"/>
                  </a:moveTo>
                  <a:cubicBezTo>
                    <a:pt x="501264" y="364928"/>
                    <a:pt x="458931" y="389623"/>
                    <a:pt x="374264" y="340234"/>
                  </a:cubicBezTo>
                  <a:cubicBezTo>
                    <a:pt x="289597" y="290845"/>
                    <a:pt x="96275" y="100345"/>
                    <a:pt x="35597" y="43901"/>
                  </a:cubicBezTo>
                  <a:cubicBezTo>
                    <a:pt x="-25081" y="-12543"/>
                    <a:pt x="10197" y="1567"/>
                    <a:pt x="10197" y="1567"/>
                  </a:cubicBezTo>
                </a:path>
              </a:pathLst>
            </a:custGeom>
            <a:ln>
              <a:solidFill>
                <a:srgbClr val="FF0000"/>
              </a:solidFill>
              <a:headEnd type="none"/>
              <a:tailEnd type="arrow"/>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grpSp>
      <p:sp>
        <p:nvSpPr>
          <p:cNvPr id="61" name="Rectangle 3"/>
          <p:cNvSpPr>
            <a:spLocks noGrp="1" noChangeArrowheads="1"/>
          </p:cNvSpPr>
          <p:nvPr>
            <p:ph idx="1"/>
          </p:nvPr>
        </p:nvSpPr>
        <p:spPr>
          <a:xfrm>
            <a:off x="533400" y="1295400"/>
            <a:ext cx="4191000" cy="2971800"/>
          </a:xfrm>
        </p:spPr>
        <p:txBody>
          <a:bodyPr lIns="92075" tIns="46038" rIns="92075" bIns="46038"/>
          <a:lstStyle/>
          <a:p>
            <a:pPr marL="461963" marR="0" indent="-461963" algn="l">
              <a:lnSpc>
                <a:spcPct val="100000"/>
              </a:lnSpc>
              <a:spcAft>
                <a:spcPts val="600"/>
              </a:spcAft>
              <a:buClr>
                <a:srgbClr val="FF0000"/>
              </a:buClr>
              <a:buFont typeface="Wingdings" pitchFamily="2" charset="2"/>
              <a:buChar char="q"/>
            </a:pPr>
            <a:r>
              <a:rPr lang="en-US" b="1" dirty="0" smtClean="0">
                <a:latin typeface="Arial" panose="020B0604020202020204" pitchFamily="34" charset="0"/>
                <a:cs typeface="Arial" panose="020B0604020202020204" pitchFamily="34" charset="0"/>
              </a:rPr>
              <a:t>Positive or negative pitch on knife </a:t>
            </a:r>
            <a:r>
              <a:rPr lang="en-US" b="1" dirty="0">
                <a:latin typeface="Arial" panose="020B0604020202020204" pitchFamily="34" charset="0"/>
                <a:cs typeface="Arial" panose="020B0604020202020204" pitchFamily="34" charset="0"/>
              </a:rPr>
              <a:t>e</a:t>
            </a:r>
            <a:r>
              <a:rPr lang="en-US" b="1" dirty="0" smtClean="0">
                <a:latin typeface="Arial" panose="020B0604020202020204" pitchFamily="34" charset="0"/>
                <a:cs typeface="Arial" panose="020B0604020202020204" pitchFamily="34" charset="0"/>
              </a:rPr>
              <a:t>dge: </a:t>
            </a:r>
          </a:p>
          <a:p>
            <a:pPr marL="828676" lvl="1" indent="-461963">
              <a:lnSpc>
                <a:spcPct val="100000"/>
              </a:lnSpc>
              <a:spcAft>
                <a:spcPts val="600"/>
              </a:spcAft>
              <a:buFont typeface="Wingdings" pitchFamily="2" charset="2"/>
              <a:buChar char="q"/>
            </a:pPr>
            <a:r>
              <a:rPr lang="en-US" dirty="0" smtClean="0">
                <a:latin typeface="Arial" panose="020B0604020202020204" pitchFamily="34" charset="0"/>
                <a:cs typeface="Arial" panose="020B0604020202020204" pitchFamily="34" charset="0"/>
              </a:rPr>
              <a:t>Introduce a master-slave permanent mix:</a:t>
            </a:r>
          </a:p>
          <a:p>
            <a:pPr marL="1103313" lvl="2" indent="-461963">
              <a:lnSpc>
                <a:spcPct val="100000"/>
              </a:lnSpc>
              <a:spcAft>
                <a:spcPts val="600"/>
              </a:spcAft>
              <a:buFont typeface="Wingdings" pitchFamily="2" charset="2"/>
              <a:buChar char="q"/>
            </a:pPr>
            <a:r>
              <a:rPr lang="en-US" dirty="0" smtClean="0">
                <a:latin typeface="Arial" panose="020B0604020202020204" pitchFamily="34" charset="0"/>
                <a:cs typeface="Arial" panose="020B0604020202020204" pitchFamily="34" charset="0"/>
              </a:rPr>
              <a:t>Master: Rudder           Slave : Elevator</a:t>
            </a:r>
          </a:p>
          <a:p>
            <a:pPr marL="1103313" lvl="2" indent="-461963">
              <a:lnSpc>
                <a:spcPct val="100000"/>
              </a:lnSpc>
              <a:spcAft>
                <a:spcPts val="600"/>
              </a:spcAft>
              <a:buFont typeface="Wingdings" pitchFamily="2" charset="2"/>
              <a:buChar char="q"/>
            </a:pPr>
            <a:r>
              <a:rPr lang="en-US" dirty="0" smtClean="0">
                <a:latin typeface="Arial" panose="020B0604020202020204" pitchFamily="34" charset="0"/>
                <a:cs typeface="Arial" panose="020B0604020202020204" pitchFamily="34" charset="0"/>
              </a:rPr>
              <a:t>Add positive or negative elevator in presence of rudder input</a:t>
            </a:r>
          </a:p>
        </p:txBody>
      </p:sp>
      <p:sp>
        <p:nvSpPr>
          <p:cNvPr id="62" name="Rectangle 3"/>
          <p:cNvSpPr txBox="1">
            <a:spLocks noChangeArrowheads="1"/>
          </p:cNvSpPr>
          <p:nvPr/>
        </p:nvSpPr>
        <p:spPr bwMode="auto">
          <a:xfrm>
            <a:off x="550333" y="4343400"/>
            <a:ext cx="5486400" cy="2133600"/>
          </a:xfrm>
          <a:prstGeom prst="rect">
            <a:avLst/>
          </a:prstGeom>
          <a:noFill/>
          <a:ln w="9525">
            <a:noFill/>
            <a:miter lim="800000"/>
            <a:headEnd/>
            <a:tailEnd/>
          </a:ln>
        </p:spPr>
        <p:txBody>
          <a:bodyPr vert="horz" wrap="square" lIns="92075" tIns="46038" rIns="92075" bIns="46038" numCol="1" anchor="t" anchorCtr="0" compatLnSpc="1">
            <a:prstTxWarp prst="textNoShape">
              <a:avLst/>
            </a:prstTxWarp>
          </a:bodyPr>
          <a:lstStyle>
            <a:lvl1pPr marL="273050" indent="-273050" algn="l" rtl="0" eaLnBrk="0" fontAlgn="base" hangingPunct="0">
              <a:lnSpc>
                <a:spcPct val="150000"/>
              </a:lnSpc>
              <a:spcBef>
                <a:spcPts val="0"/>
              </a:spcBef>
              <a:spcAft>
                <a:spcPct val="0"/>
              </a:spcAft>
              <a:buClr>
                <a:srgbClr val="FF0000"/>
              </a:buClr>
              <a:buSzPct val="95000"/>
              <a:buFont typeface="Wingdings" panose="05000000000000000000" pitchFamily="2" charset="2"/>
              <a:buChar char="q"/>
              <a:defRPr sz="2000" kern="1200">
                <a:solidFill>
                  <a:schemeClr val="tx1"/>
                </a:solidFill>
                <a:latin typeface="+mn-lt"/>
                <a:ea typeface="+mn-ea"/>
                <a:cs typeface="+mn-cs"/>
              </a:defRPr>
            </a:lvl1pPr>
            <a:lvl2pPr marL="639763" indent="-246063" algn="l" rtl="0" eaLnBrk="0" fontAlgn="base" hangingPunct="0">
              <a:lnSpc>
                <a:spcPct val="150000"/>
              </a:lnSpc>
              <a:spcBef>
                <a:spcPts val="0"/>
              </a:spcBef>
              <a:spcAft>
                <a:spcPct val="0"/>
              </a:spcAft>
              <a:buClr>
                <a:srgbClr val="FF0000"/>
              </a:buClr>
              <a:buSzPct val="85000"/>
              <a:buFont typeface="Arial" panose="020B0604020202020204" pitchFamily="34" charset="0"/>
              <a:buChar char="‒"/>
              <a:defRPr sz="1800" kern="1200">
                <a:solidFill>
                  <a:schemeClr val="tx1"/>
                </a:solidFill>
                <a:latin typeface="+mn-lt"/>
                <a:ea typeface="+mn-ea"/>
                <a:cs typeface="+mn-cs"/>
              </a:defRPr>
            </a:lvl2pPr>
            <a:lvl3pPr marL="914400" indent="-246063" algn="l" rtl="0" eaLnBrk="0" fontAlgn="base" hangingPunct="0">
              <a:lnSpc>
                <a:spcPct val="150000"/>
              </a:lnSpc>
              <a:spcBef>
                <a:spcPts val="0"/>
              </a:spcBef>
              <a:spcAft>
                <a:spcPct val="0"/>
              </a:spcAft>
              <a:buClr>
                <a:srgbClr val="FF0000"/>
              </a:buClr>
              <a:buSzPct val="70000"/>
              <a:buFont typeface="Arial" panose="020B0604020202020204" pitchFamily="34" charset="0"/>
              <a:buChar char="‒"/>
              <a:defRPr sz="1800" kern="1200">
                <a:solidFill>
                  <a:schemeClr val="tx1"/>
                </a:solidFill>
                <a:latin typeface="+mn-lt"/>
                <a:ea typeface="+mn-ea"/>
                <a:cs typeface="+mn-cs"/>
              </a:defRPr>
            </a:lvl3pPr>
            <a:lvl4pPr marL="1187450" indent="-209550" algn="l" rtl="0" eaLnBrk="0" fontAlgn="base" hangingPunct="0">
              <a:lnSpc>
                <a:spcPct val="150000"/>
              </a:lnSpc>
              <a:spcBef>
                <a:spcPts val="0"/>
              </a:spcBef>
              <a:spcAft>
                <a:spcPct val="0"/>
              </a:spcAft>
              <a:buClr>
                <a:srgbClr val="FF0000"/>
              </a:buClr>
              <a:buSzPct val="65000"/>
              <a:buFont typeface="Wingdings" panose="05000000000000000000" pitchFamily="2" charset="2"/>
              <a:buChar char="Ø"/>
              <a:defRPr sz="1700" kern="1200">
                <a:solidFill>
                  <a:schemeClr val="tx1"/>
                </a:solidFill>
                <a:latin typeface="+mn-lt"/>
                <a:ea typeface="+mn-ea"/>
                <a:cs typeface="+mn-cs"/>
              </a:defRPr>
            </a:lvl4pPr>
            <a:lvl5pPr marL="1462088" indent="-209550" algn="l" rtl="0" eaLnBrk="0" fontAlgn="base" hangingPunct="0">
              <a:lnSpc>
                <a:spcPct val="150000"/>
              </a:lnSpc>
              <a:spcBef>
                <a:spcPts val="0"/>
              </a:spcBef>
              <a:spcAft>
                <a:spcPct val="0"/>
              </a:spcAft>
              <a:buClr>
                <a:srgbClr val="FF0000"/>
              </a:buClr>
              <a:buSzPct val="65000"/>
              <a:buFont typeface="Arial" panose="020B0604020202020204" pitchFamily="34" charset="0"/>
              <a:buChar char="‒"/>
              <a:defRPr sz="16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461963" indent="-461963">
              <a:lnSpc>
                <a:spcPct val="100000"/>
              </a:lnSpc>
              <a:spcAft>
                <a:spcPts val="600"/>
              </a:spcAft>
            </a:pPr>
            <a:r>
              <a:rPr lang="en-US" b="1" dirty="0" smtClean="0">
                <a:latin typeface="Arial" panose="020B0604020202020204" pitchFamily="34" charset="0"/>
                <a:cs typeface="Arial" panose="020B0604020202020204" pitchFamily="34" charset="0"/>
              </a:rPr>
              <a:t>Right or Left Roll on Knife Edge: </a:t>
            </a:r>
          </a:p>
          <a:p>
            <a:pPr marL="828676" lvl="1" indent="-461963">
              <a:lnSpc>
                <a:spcPct val="100000"/>
              </a:lnSpc>
              <a:spcAft>
                <a:spcPts val="600"/>
              </a:spcAft>
              <a:buFont typeface="Wingdings" pitchFamily="2" charset="2"/>
              <a:buChar char="q"/>
            </a:pPr>
            <a:r>
              <a:rPr lang="en-US" dirty="0" smtClean="0">
                <a:latin typeface="Arial" panose="020B0604020202020204" pitchFamily="34" charset="0"/>
                <a:cs typeface="Arial" panose="020B0604020202020204" pitchFamily="34" charset="0"/>
              </a:rPr>
              <a:t>Introduce a master-slave permanent mix:</a:t>
            </a:r>
          </a:p>
          <a:p>
            <a:pPr marL="1103313" lvl="2" indent="-461963">
              <a:lnSpc>
                <a:spcPct val="100000"/>
              </a:lnSpc>
              <a:spcAft>
                <a:spcPts val="600"/>
              </a:spcAft>
              <a:buFont typeface="Wingdings" pitchFamily="2" charset="2"/>
              <a:buChar char="q"/>
            </a:pPr>
            <a:r>
              <a:rPr lang="en-US" dirty="0" smtClean="0">
                <a:latin typeface="Arial" panose="020B0604020202020204" pitchFamily="34" charset="0"/>
                <a:cs typeface="Arial" panose="020B0604020202020204" pitchFamily="34" charset="0"/>
              </a:rPr>
              <a:t>Master: Rudder                               Slave : Ailorance </a:t>
            </a:r>
          </a:p>
          <a:p>
            <a:pPr marL="1103313" lvl="2" indent="-461963">
              <a:lnSpc>
                <a:spcPct val="100000"/>
              </a:lnSpc>
              <a:spcAft>
                <a:spcPts val="600"/>
              </a:spcAft>
              <a:buFont typeface="Wingdings" pitchFamily="2" charset="2"/>
              <a:buChar char="q"/>
            </a:pPr>
            <a:r>
              <a:rPr lang="en-US" dirty="0" smtClean="0">
                <a:latin typeface="Arial" panose="020B0604020202020204" pitchFamily="34" charset="0"/>
                <a:cs typeface="Arial" panose="020B0604020202020204" pitchFamily="34" charset="0"/>
              </a:rPr>
              <a:t>Add right or left roll in presence of rudder input</a:t>
            </a:r>
          </a:p>
        </p:txBody>
      </p:sp>
      <p:sp>
        <p:nvSpPr>
          <p:cNvPr id="9244" name="TextBox 9243"/>
          <p:cNvSpPr txBox="1"/>
          <p:nvPr/>
        </p:nvSpPr>
        <p:spPr>
          <a:xfrm>
            <a:off x="7086600" y="5257800"/>
            <a:ext cx="1583267" cy="769441"/>
          </a:xfrm>
          <a:prstGeom prst="rect">
            <a:avLst/>
          </a:prstGeom>
          <a:noFill/>
        </p:spPr>
        <p:txBody>
          <a:bodyPr wrap="square" rtlCol="0">
            <a:spAutoFit/>
          </a:bodyPr>
          <a:lstStyle/>
          <a:p>
            <a:pPr algn="ctr"/>
            <a:r>
              <a:rPr lang="en-US" sz="1100" dirty="0" smtClean="0"/>
              <a:t>Many Pilots prefer this correction as part of a ‘Rolling Circle’ Condition</a:t>
            </a:r>
            <a:endParaRPr lang="en-US" sz="1100" dirty="0"/>
          </a:p>
        </p:txBody>
      </p:sp>
      <p:sp>
        <p:nvSpPr>
          <p:cNvPr id="9245" name="7-Point Star 9244"/>
          <p:cNvSpPr/>
          <p:nvPr/>
        </p:nvSpPr>
        <p:spPr>
          <a:xfrm>
            <a:off x="6683188" y="4876800"/>
            <a:ext cx="2384612" cy="1447800"/>
          </a:xfrm>
          <a:prstGeom prst="star7">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67311859"/>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9" name="Rectangle 1027"/>
          <p:cNvSpPr>
            <a:spLocks noGrp="1" noChangeArrowheads="1"/>
          </p:cNvSpPr>
          <p:nvPr>
            <p:ph type="subTitle" idx="4294967295"/>
          </p:nvPr>
        </p:nvSpPr>
        <p:spPr>
          <a:xfrm>
            <a:off x="-16933" y="1320800"/>
            <a:ext cx="9144000" cy="1066800"/>
          </a:xfrm>
        </p:spPr>
        <p:txBody>
          <a:bodyPr lIns="91440" rIns="91440"/>
          <a:lstStyle/>
          <a:p>
            <a:pPr marR="0" algn="ctr">
              <a:buFont typeface="Monotype Sorts"/>
              <a:buNone/>
            </a:pPr>
            <a:r>
              <a:rPr lang="en-US" sz="4400" b="1" dirty="0" smtClean="0">
                <a:solidFill>
                  <a:schemeClr val="tx2"/>
                </a:solidFill>
                <a:effectLst>
                  <a:outerShdw blurRad="38100" dist="38100" dir="2700000" algn="tl">
                    <a:schemeClr val="accent4"/>
                  </a:outerShdw>
                </a:effectLst>
                <a:latin typeface="Arial" panose="020B0604020202020204" pitchFamily="34" charset="0"/>
                <a:cs typeface="Arial" panose="020B0604020202020204" pitchFamily="34" charset="0"/>
              </a:rPr>
              <a:t>Activated Radio Settings</a:t>
            </a:r>
          </a:p>
        </p:txBody>
      </p:sp>
      <p:sp>
        <p:nvSpPr>
          <p:cNvPr id="9218" name="Slide Number Placeholder 4"/>
          <p:cNvSpPr>
            <a:spLocks noGrp="1"/>
          </p:cNvSpPr>
          <p:nvPr>
            <p:ph type="sldNum" sz="quarter" idx="4294967295"/>
          </p:nvPr>
        </p:nvSpPr>
        <p:spPr>
          <a:xfrm>
            <a:off x="8153400" y="6516625"/>
            <a:ext cx="762000" cy="365125"/>
          </a:xfrm>
        </p:spPr>
        <p:txBody>
          <a:bodyPr/>
          <a:lstStyle/>
          <a:p>
            <a:pPr>
              <a:defRPr/>
            </a:pPr>
            <a:r>
              <a:rPr lang="en-US" dirty="0">
                <a:latin typeface="Arial" panose="020B0604020202020204" pitchFamily="34" charset="0"/>
                <a:cs typeface="Arial" panose="020B0604020202020204" pitchFamily="34" charset="0"/>
              </a:rPr>
              <a:t>J-</a:t>
            </a:r>
            <a:fld id="{210D6252-5936-4924-A405-CCBDB3CDE010}" type="slidenum">
              <a:rPr lang="en-US">
                <a:latin typeface="Arial" panose="020B0604020202020204" pitchFamily="34" charset="0"/>
                <a:cs typeface="Arial" panose="020B0604020202020204" pitchFamily="34" charset="0"/>
              </a:rPr>
              <a:pPr>
                <a:defRPr/>
              </a:pPr>
              <a:t>17</a:t>
            </a:fld>
            <a:endParaRPr lang="en-US" dirty="0">
              <a:latin typeface="Arial" panose="020B0604020202020204" pitchFamily="34" charset="0"/>
              <a:cs typeface="Arial" panose="020B0604020202020204" pitchFamily="34" charset="0"/>
            </a:endParaRPr>
          </a:p>
        </p:txBody>
      </p:sp>
      <p:sp>
        <p:nvSpPr>
          <p:cNvPr id="11" name="Rectangle 2"/>
          <p:cNvSpPr>
            <a:spLocks noGrp="1" noChangeArrowheads="1"/>
          </p:cNvSpPr>
          <p:nvPr>
            <p:ph type="title"/>
          </p:nvPr>
        </p:nvSpPr>
        <p:spPr>
          <a:xfrm>
            <a:off x="2438400" y="-76200"/>
            <a:ext cx="6477000" cy="1219200"/>
          </a:xfrm>
        </p:spPr>
        <p:txBody>
          <a:bodyPr lIns="92075" tIns="46038" rIns="92075" bIns="46038" anchor="ctr"/>
          <a:lstStyle/>
          <a:p>
            <a:pPr algn="r">
              <a:defRPr/>
            </a:pPr>
            <a:r>
              <a:rPr lang="en-US" sz="4400" b="1" dirty="0" smtClean="0"/>
              <a:t>Seminar</a:t>
            </a:r>
            <a:r>
              <a:rPr lang="en-US" sz="4400" b="1" dirty="0" smtClean="0">
                <a:latin typeface="Arial" panose="020B0604020202020204" pitchFamily="34" charset="0"/>
                <a:cs typeface="Arial" panose="020B0604020202020204" pitchFamily="34" charset="0"/>
              </a:rPr>
              <a:t> Outline</a:t>
            </a:r>
          </a:p>
        </p:txBody>
      </p:sp>
      <p:sp>
        <p:nvSpPr>
          <p:cNvPr id="7" name="Rectangle 3"/>
          <p:cNvSpPr>
            <a:spLocks noGrp="1" noChangeArrowheads="1"/>
          </p:cNvSpPr>
          <p:nvPr>
            <p:ph idx="1"/>
          </p:nvPr>
        </p:nvSpPr>
        <p:spPr>
          <a:xfrm>
            <a:off x="558800" y="2743200"/>
            <a:ext cx="7391400" cy="3505200"/>
          </a:xfrm>
        </p:spPr>
        <p:txBody>
          <a:bodyPr lIns="92075" tIns="46038" rIns="92075" bIns="46038"/>
          <a:lstStyle/>
          <a:p>
            <a:pPr marL="461963" marR="0" indent="-461963" algn="l">
              <a:lnSpc>
                <a:spcPct val="150000"/>
              </a:lnSpc>
              <a:buClr>
                <a:srgbClr val="FF0000"/>
              </a:buClr>
              <a:buFont typeface="Wingdings" pitchFamily="2" charset="2"/>
              <a:buChar char="q"/>
            </a:pPr>
            <a:r>
              <a:rPr lang="en-US" sz="2800" dirty="0" smtClean="0">
                <a:latin typeface="Arial" panose="020B0604020202020204" pitchFamily="34" charset="0"/>
                <a:cs typeface="Arial" panose="020B0604020202020204" pitchFamily="34" charset="0"/>
              </a:rPr>
              <a:t>Throttle Cut </a:t>
            </a:r>
          </a:p>
          <a:p>
            <a:pPr marL="461963" marR="0" indent="-461963" algn="l">
              <a:lnSpc>
                <a:spcPct val="150000"/>
              </a:lnSpc>
              <a:buClr>
                <a:srgbClr val="FF0000"/>
              </a:buClr>
              <a:buFont typeface="Wingdings" pitchFamily="2" charset="2"/>
              <a:buChar char="q"/>
            </a:pPr>
            <a:r>
              <a:rPr lang="en-US" sz="2800" dirty="0" smtClean="0">
                <a:latin typeface="Arial" panose="020B0604020202020204" pitchFamily="34" charset="0"/>
                <a:cs typeface="Arial" panose="020B0604020202020204" pitchFamily="34" charset="0"/>
              </a:rPr>
              <a:t>Choke</a:t>
            </a:r>
          </a:p>
        </p:txBody>
      </p:sp>
    </p:spTree>
    <p:extLst>
      <p:ext uri="{BB962C8B-B14F-4D97-AF65-F5344CB8AC3E}">
        <p14:creationId xmlns:p14="http://schemas.microsoft.com/office/powerpoint/2010/main" val="2491355777"/>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Number Placeholder 4"/>
          <p:cNvSpPr>
            <a:spLocks noGrp="1"/>
          </p:cNvSpPr>
          <p:nvPr>
            <p:ph type="sldNum" sz="quarter" idx="4294967295"/>
          </p:nvPr>
        </p:nvSpPr>
        <p:spPr>
          <a:xfrm>
            <a:off x="8153400" y="6516625"/>
            <a:ext cx="762000" cy="365125"/>
          </a:xfrm>
        </p:spPr>
        <p:txBody>
          <a:bodyPr/>
          <a:lstStyle/>
          <a:p>
            <a:pPr>
              <a:defRPr/>
            </a:pPr>
            <a:r>
              <a:rPr lang="en-US" dirty="0">
                <a:latin typeface="Arial" panose="020B0604020202020204" pitchFamily="34" charset="0"/>
                <a:cs typeface="Arial" panose="020B0604020202020204" pitchFamily="34" charset="0"/>
              </a:rPr>
              <a:t>J-</a:t>
            </a:r>
            <a:fld id="{210D6252-5936-4924-A405-CCBDB3CDE010}" type="slidenum">
              <a:rPr lang="en-US">
                <a:latin typeface="Arial" panose="020B0604020202020204" pitchFamily="34" charset="0"/>
                <a:cs typeface="Arial" panose="020B0604020202020204" pitchFamily="34" charset="0"/>
              </a:rPr>
              <a:pPr>
                <a:defRPr/>
              </a:pPr>
              <a:t>18</a:t>
            </a:fld>
            <a:endParaRPr lang="en-US" dirty="0">
              <a:latin typeface="Arial" panose="020B0604020202020204" pitchFamily="34" charset="0"/>
              <a:cs typeface="Arial" panose="020B0604020202020204" pitchFamily="34" charset="0"/>
            </a:endParaRPr>
          </a:p>
        </p:txBody>
      </p:sp>
      <p:sp>
        <p:nvSpPr>
          <p:cNvPr id="11" name="Rectangle 2"/>
          <p:cNvSpPr>
            <a:spLocks noGrp="1" noChangeArrowheads="1"/>
          </p:cNvSpPr>
          <p:nvPr>
            <p:ph type="title"/>
          </p:nvPr>
        </p:nvSpPr>
        <p:spPr>
          <a:xfrm>
            <a:off x="2514600" y="0"/>
            <a:ext cx="6553200" cy="1219200"/>
          </a:xfrm>
        </p:spPr>
        <p:txBody>
          <a:bodyPr lIns="92075" tIns="46038" rIns="92075" bIns="46038" anchor="ctr"/>
          <a:lstStyle/>
          <a:p>
            <a:pPr algn="r">
              <a:defRPr/>
            </a:pPr>
            <a:r>
              <a:rPr lang="en-US" sz="4400" b="1" dirty="0" smtClean="0"/>
              <a:t>Throttle Cut</a:t>
            </a:r>
            <a:endParaRPr lang="en-US" sz="4400" b="1" dirty="0" smtClean="0">
              <a:latin typeface="Arial" panose="020B0604020202020204" pitchFamily="34" charset="0"/>
              <a:cs typeface="Arial" panose="020B0604020202020204" pitchFamily="34" charset="0"/>
            </a:endParaRPr>
          </a:p>
        </p:txBody>
      </p:sp>
      <p:sp>
        <p:nvSpPr>
          <p:cNvPr id="7" name="Rectangle 3"/>
          <p:cNvSpPr>
            <a:spLocks noGrp="1" noChangeArrowheads="1"/>
          </p:cNvSpPr>
          <p:nvPr>
            <p:ph idx="1"/>
          </p:nvPr>
        </p:nvSpPr>
        <p:spPr>
          <a:xfrm>
            <a:off x="533400" y="2057400"/>
            <a:ext cx="4114800" cy="2438400"/>
          </a:xfrm>
        </p:spPr>
        <p:txBody>
          <a:bodyPr lIns="92075" tIns="46038" rIns="92075" bIns="46038"/>
          <a:lstStyle/>
          <a:p>
            <a:pPr marL="461963" marR="0" indent="-461963" algn="l">
              <a:lnSpc>
                <a:spcPct val="100000"/>
              </a:lnSpc>
              <a:spcAft>
                <a:spcPts val="600"/>
              </a:spcAft>
              <a:buClr>
                <a:srgbClr val="FF0000"/>
              </a:buClr>
              <a:buFont typeface="Wingdings" pitchFamily="2" charset="2"/>
              <a:buChar char="q"/>
            </a:pPr>
            <a:r>
              <a:rPr lang="en-US" b="1" dirty="0" smtClean="0">
                <a:latin typeface="Arial" panose="020B0604020202020204" pitchFamily="34" charset="0"/>
                <a:cs typeface="Arial" panose="020B0604020202020204" pitchFamily="34" charset="0"/>
              </a:rPr>
              <a:t>Set up a Slider to control Throttle Cut. </a:t>
            </a:r>
          </a:p>
          <a:p>
            <a:pPr marL="828676" lvl="1" indent="-461963">
              <a:lnSpc>
                <a:spcPct val="100000"/>
              </a:lnSpc>
              <a:spcAft>
                <a:spcPts val="600"/>
              </a:spcAft>
              <a:buFont typeface="Wingdings" pitchFamily="2" charset="2"/>
              <a:buChar char="q"/>
            </a:pPr>
            <a:r>
              <a:rPr lang="en-US" dirty="0" smtClean="0">
                <a:latin typeface="Arial" panose="020B0604020202020204" pitchFamily="34" charset="0"/>
                <a:cs typeface="Arial" panose="020B0604020202020204" pitchFamily="34" charset="0"/>
              </a:rPr>
              <a:t>Throttle can be cut by reducing gasoline injection below idle level</a:t>
            </a:r>
          </a:p>
          <a:p>
            <a:pPr marL="828676" lvl="1" indent="-461963">
              <a:lnSpc>
                <a:spcPct val="100000"/>
              </a:lnSpc>
              <a:spcAft>
                <a:spcPts val="600"/>
              </a:spcAft>
              <a:buFont typeface="Wingdings" pitchFamily="2" charset="2"/>
              <a:buChar char="q"/>
            </a:pPr>
            <a:r>
              <a:rPr lang="en-US" dirty="0" smtClean="0">
                <a:latin typeface="Arial" panose="020B0604020202020204" pitchFamily="34" charset="0"/>
                <a:cs typeface="Arial" panose="020B0604020202020204" pitchFamily="34" charset="0"/>
              </a:rPr>
              <a:t>Much safer to use an electronic throttle kill switch</a:t>
            </a:r>
            <a:endParaRPr lang="en-US" b="1" dirty="0" smtClean="0">
              <a:latin typeface="Arial" panose="020B0604020202020204" pitchFamily="34" charset="0"/>
              <a:cs typeface="Arial" panose="020B0604020202020204" pitchFamily="34" charset="0"/>
            </a:endParaRPr>
          </a:p>
        </p:txBody>
      </p:sp>
      <p:sp>
        <p:nvSpPr>
          <p:cNvPr id="14" name="TextBox 13"/>
          <p:cNvSpPr txBox="1"/>
          <p:nvPr/>
        </p:nvSpPr>
        <p:spPr>
          <a:xfrm>
            <a:off x="533400" y="1295400"/>
            <a:ext cx="4038600" cy="646331"/>
          </a:xfrm>
          <a:prstGeom prst="rect">
            <a:avLst/>
          </a:prstGeom>
          <a:noFill/>
        </p:spPr>
        <p:txBody>
          <a:bodyPr wrap="square" rtlCol="0">
            <a:spAutoFit/>
          </a:bodyPr>
          <a:lstStyle/>
          <a:p>
            <a:r>
              <a:rPr lang="en-US" dirty="0" smtClean="0"/>
              <a:t>MAKE SURE YOU CAN KILL ENGINE AT ANY TIME</a:t>
            </a:r>
            <a:endParaRPr lang="en-US" dirty="0"/>
          </a:p>
        </p:txBody>
      </p:sp>
      <p:pic>
        <p:nvPicPr>
          <p:cNvPr id="3" name="Picture 2" descr="cuttog300.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57800" y="1295400"/>
            <a:ext cx="3886200" cy="2979420"/>
          </a:xfrm>
          <a:prstGeom prst="rect">
            <a:avLst/>
          </a:prstGeom>
        </p:spPr>
      </p:pic>
      <p:pic>
        <p:nvPicPr>
          <p:cNvPr id="5" name="Picture 4" descr="1857.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34000" y="4724400"/>
            <a:ext cx="3040582" cy="1285234"/>
          </a:xfrm>
          <a:prstGeom prst="rect">
            <a:avLst/>
          </a:prstGeom>
        </p:spPr>
      </p:pic>
      <p:pic>
        <p:nvPicPr>
          <p:cNvPr id="6" name="Picture 5" descr="1858.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00400" y="4572000"/>
            <a:ext cx="1778643" cy="1524000"/>
          </a:xfrm>
          <a:prstGeom prst="rect">
            <a:avLst/>
          </a:prstGeom>
        </p:spPr>
      </p:pic>
      <p:pic>
        <p:nvPicPr>
          <p:cNvPr id="8" name="Picture 7" descr="1859.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90600" y="4495800"/>
            <a:ext cx="1828800" cy="1653611"/>
          </a:xfrm>
          <a:prstGeom prst="rect">
            <a:avLst/>
          </a:prstGeom>
        </p:spPr>
      </p:pic>
      <p:sp>
        <p:nvSpPr>
          <p:cNvPr id="15" name="TextBox 14"/>
          <p:cNvSpPr txBox="1"/>
          <p:nvPr/>
        </p:nvSpPr>
        <p:spPr>
          <a:xfrm>
            <a:off x="2743200" y="6172200"/>
            <a:ext cx="3352800" cy="338554"/>
          </a:xfrm>
          <a:prstGeom prst="rect">
            <a:avLst/>
          </a:prstGeom>
          <a:noFill/>
        </p:spPr>
        <p:txBody>
          <a:bodyPr wrap="square" rtlCol="0">
            <a:spAutoFit/>
          </a:bodyPr>
          <a:lstStyle/>
          <a:p>
            <a:pPr algn="ctr"/>
            <a:r>
              <a:rPr lang="en-US" sz="1600" dirty="0" smtClean="0"/>
              <a:t>ELECTRONIC KILL SWITCHES</a:t>
            </a:r>
            <a:endParaRPr lang="en-US" sz="1600" dirty="0"/>
          </a:p>
        </p:txBody>
      </p:sp>
      <p:sp>
        <p:nvSpPr>
          <p:cNvPr id="12" name="TextBox 11"/>
          <p:cNvSpPr txBox="1"/>
          <p:nvPr/>
        </p:nvSpPr>
        <p:spPr>
          <a:xfrm>
            <a:off x="5638800" y="4292024"/>
            <a:ext cx="3352800" cy="584776"/>
          </a:xfrm>
          <a:prstGeom prst="rect">
            <a:avLst/>
          </a:prstGeom>
          <a:noFill/>
        </p:spPr>
        <p:txBody>
          <a:bodyPr wrap="square" rtlCol="0">
            <a:spAutoFit/>
          </a:bodyPr>
          <a:lstStyle/>
          <a:p>
            <a:pPr algn="ctr"/>
            <a:r>
              <a:rPr lang="en-US" sz="1600" dirty="0" smtClean="0"/>
              <a:t>THROTTLE CUT ON A SWITCH IS DANGEROUS</a:t>
            </a:r>
            <a:endParaRPr lang="en-US" sz="1600" dirty="0"/>
          </a:p>
        </p:txBody>
      </p:sp>
    </p:spTree>
    <p:extLst>
      <p:ext uri="{BB962C8B-B14F-4D97-AF65-F5344CB8AC3E}">
        <p14:creationId xmlns:p14="http://schemas.microsoft.com/office/powerpoint/2010/main" val="1730314949"/>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Number Placeholder 4"/>
          <p:cNvSpPr>
            <a:spLocks noGrp="1"/>
          </p:cNvSpPr>
          <p:nvPr>
            <p:ph type="sldNum" sz="quarter" idx="4294967295"/>
          </p:nvPr>
        </p:nvSpPr>
        <p:spPr>
          <a:xfrm>
            <a:off x="8153400" y="6516625"/>
            <a:ext cx="762000" cy="365125"/>
          </a:xfrm>
        </p:spPr>
        <p:txBody>
          <a:bodyPr/>
          <a:lstStyle/>
          <a:p>
            <a:pPr>
              <a:defRPr/>
            </a:pPr>
            <a:r>
              <a:rPr lang="en-US" dirty="0">
                <a:latin typeface="Arial" panose="020B0604020202020204" pitchFamily="34" charset="0"/>
                <a:cs typeface="Arial" panose="020B0604020202020204" pitchFamily="34" charset="0"/>
              </a:rPr>
              <a:t>J-</a:t>
            </a:r>
            <a:fld id="{210D6252-5936-4924-A405-CCBDB3CDE010}" type="slidenum">
              <a:rPr lang="en-US">
                <a:latin typeface="Arial" panose="020B0604020202020204" pitchFamily="34" charset="0"/>
                <a:cs typeface="Arial" panose="020B0604020202020204" pitchFamily="34" charset="0"/>
              </a:rPr>
              <a:pPr>
                <a:defRPr/>
              </a:pPr>
              <a:t>19</a:t>
            </a:fld>
            <a:endParaRPr lang="en-US" dirty="0">
              <a:latin typeface="Arial" panose="020B0604020202020204" pitchFamily="34" charset="0"/>
              <a:cs typeface="Arial" panose="020B0604020202020204" pitchFamily="34" charset="0"/>
            </a:endParaRPr>
          </a:p>
        </p:txBody>
      </p:sp>
      <p:sp>
        <p:nvSpPr>
          <p:cNvPr id="11" name="Rectangle 2"/>
          <p:cNvSpPr>
            <a:spLocks noGrp="1" noChangeArrowheads="1"/>
          </p:cNvSpPr>
          <p:nvPr>
            <p:ph type="title"/>
          </p:nvPr>
        </p:nvSpPr>
        <p:spPr>
          <a:xfrm>
            <a:off x="2514600" y="0"/>
            <a:ext cx="6553200" cy="1219200"/>
          </a:xfrm>
        </p:spPr>
        <p:txBody>
          <a:bodyPr lIns="92075" tIns="46038" rIns="92075" bIns="46038" anchor="ctr"/>
          <a:lstStyle/>
          <a:p>
            <a:pPr algn="r">
              <a:defRPr/>
            </a:pPr>
            <a:r>
              <a:rPr lang="en-US" sz="4400" b="1" dirty="0" smtClean="0"/>
              <a:t>Choke</a:t>
            </a:r>
            <a:endParaRPr lang="en-US" sz="4400" b="1" dirty="0" smtClean="0">
              <a:latin typeface="Arial" panose="020B0604020202020204" pitchFamily="34" charset="0"/>
              <a:cs typeface="Arial" panose="020B0604020202020204" pitchFamily="34" charset="0"/>
            </a:endParaRPr>
          </a:p>
        </p:txBody>
      </p:sp>
      <p:sp>
        <p:nvSpPr>
          <p:cNvPr id="7" name="Rectangle 3"/>
          <p:cNvSpPr>
            <a:spLocks noGrp="1" noChangeArrowheads="1"/>
          </p:cNvSpPr>
          <p:nvPr>
            <p:ph idx="1"/>
          </p:nvPr>
        </p:nvSpPr>
        <p:spPr>
          <a:xfrm>
            <a:off x="533400" y="1303867"/>
            <a:ext cx="4114800" cy="2438400"/>
          </a:xfrm>
        </p:spPr>
        <p:txBody>
          <a:bodyPr lIns="92075" tIns="46038" rIns="92075" bIns="46038"/>
          <a:lstStyle/>
          <a:p>
            <a:pPr marL="461963" marR="0" indent="-461963" algn="l">
              <a:lnSpc>
                <a:spcPct val="100000"/>
              </a:lnSpc>
              <a:spcAft>
                <a:spcPts val="600"/>
              </a:spcAft>
              <a:buClr>
                <a:srgbClr val="FF0000"/>
              </a:buClr>
              <a:buFont typeface="Wingdings" pitchFamily="2" charset="2"/>
              <a:buChar char="q"/>
            </a:pPr>
            <a:r>
              <a:rPr lang="en-US" b="1" dirty="0" smtClean="0">
                <a:latin typeface="Arial" panose="020B0604020202020204" pitchFamily="34" charset="0"/>
                <a:cs typeface="Arial" panose="020B0604020202020204" pitchFamily="34" charset="0"/>
              </a:rPr>
              <a:t>Set up a Slider to control Choke</a:t>
            </a:r>
          </a:p>
          <a:p>
            <a:pPr marL="828676" lvl="1" indent="-461963">
              <a:lnSpc>
                <a:spcPct val="100000"/>
              </a:lnSpc>
              <a:spcAft>
                <a:spcPts val="600"/>
              </a:spcAft>
              <a:buFont typeface="Wingdings" pitchFamily="2" charset="2"/>
              <a:buChar char="q"/>
            </a:pPr>
            <a:r>
              <a:rPr lang="en-US" dirty="0" smtClean="0">
                <a:latin typeface="Arial" panose="020B0604020202020204" pitchFamily="34" charset="0"/>
                <a:cs typeface="Arial" panose="020B0604020202020204" pitchFamily="34" charset="0"/>
              </a:rPr>
              <a:t>On large airplanes it is handy to install a servo to control choke</a:t>
            </a:r>
          </a:p>
          <a:p>
            <a:pPr marL="828676" lvl="1" indent="-461963">
              <a:lnSpc>
                <a:spcPct val="100000"/>
              </a:lnSpc>
              <a:spcAft>
                <a:spcPts val="600"/>
              </a:spcAft>
              <a:buFont typeface="Wingdings" pitchFamily="2" charset="2"/>
              <a:buChar char="q"/>
            </a:pPr>
            <a:r>
              <a:rPr lang="en-US" dirty="0" smtClean="0">
                <a:latin typeface="Arial" panose="020B0604020202020204" pitchFamily="34" charset="0"/>
                <a:cs typeface="Arial" panose="020B0604020202020204" pitchFamily="34" charset="0"/>
              </a:rPr>
              <a:t>Many Pilots prefer a manual set up because it is lighter</a:t>
            </a:r>
            <a:endParaRPr lang="en-US" b="1" dirty="0" smtClean="0">
              <a:latin typeface="Arial" panose="020B0604020202020204" pitchFamily="34" charset="0"/>
              <a:cs typeface="Arial" panose="020B0604020202020204" pitchFamily="34" charset="0"/>
            </a:endParaRPr>
          </a:p>
        </p:txBody>
      </p:sp>
      <p:sp>
        <p:nvSpPr>
          <p:cNvPr id="12" name="TextBox 11"/>
          <p:cNvSpPr txBox="1"/>
          <p:nvPr/>
        </p:nvSpPr>
        <p:spPr>
          <a:xfrm>
            <a:off x="1066800" y="4038600"/>
            <a:ext cx="3962400" cy="338554"/>
          </a:xfrm>
          <a:prstGeom prst="rect">
            <a:avLst/>
          </a:prstGeom>
          <a:noFill/>
        </p:spPr>
        <p:txBody>
          <a:bodyPr wrap="square" rtlCol="0">
            <a:spAutoFit/>
          </a:bodyPr>
          <a:lstStyle/>
          <a:p>
            <a:pPr algn="ctr"/>
            <a:r>
              <a:rPr lang="en-US" sz="1600" dirty="0" smtClean="0"/>
              <a:t>CHOKE CONTROL ARM</a:t>
            </a:r>
            <a:endParaRPr lang="en-US" sz="1600" dirty="0"/>
          </a:p>
        </p:txBody>
      </p:sp>
      <p:pic>
        <p:nvPicPr>
          <p:cNvPr id="9" name="Picture 8" descr="IMG_0172.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81600" y="1295400"/>
            <a:ext cx="3962400" cy="5283200"/>
          </a:xfrm>
          <a:prstGeom prst="rect">
            <a:avLst/>
          </a:prstGeom>
        </p:spPr>
      </p:pic>
      <p:cxnSp>
        <p:nvCxnSpPr>
          <p:cNvPr id="17" name="Straight Arrow Connector 16"/>
          <p:cNvCxnSpPr>
            <a:stCxn id="12" idx="2"/>
          </p:cNvCxnSpPr>
          <p:nvPr/>
        </p:nvCxnSpPr>
        <p:spPr>
          <a:xfrm>
            <a:off x="3048000" y="4377154"/>
            <a:ext cx="2895600" cy="1033046"/>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13" name="7-Point Star 12"/>
          <p:cNvSpPr/>
          <p:nvPr/>
        </p:nvSpPr>
        <p:spPr>
          <a:xfrm>
            <a:off x="838200" y="4876800"/>
            <a:ext cx="2384612" cy="1447800"/>
          </a:xfrm>
          <a:prstGeom prst="star7">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TextBox 13"/>
          <p:cNvSpPr txBox="1"/>
          <p:nvPr/>
        </p:nvSpPr>
        <p:spPr>
          <a:xfrm>
            <a:off x="1236133" y="5334000"/>
            <a:ext cx="1583267" cy="600164"/>
          </a:xfrm>
          <a:prstGeom prst="rect">
            <a:avLst/>
          </a:prstGeom>
          <a:noFill/>
        </p:spPr>
        <p:txBody>
          <a:bodyPr wrap="square" rtlCol="0">
            <a:spAutoFit/>
          </a:bodyPr>
          <a:lstStyle/>
          <a:p>
            <a:pPr algn="ctr"/>
            <a:r>
              <a:rPr lang="en-US" sz="1100" dirty="0" smtClean="0"/>
              <a:t>On some engines the calm air intake helps mid-range stability</a:t>
            </a:r>
            <a:endParaRPr lang="en-US" sz="1100" dirty="0"/>
          </a:p>
        </p:txBody>
      </p:sp>
      <p:cxnSp>
        <p:nvCxnSpPr>
          <p:cNvPr id="15" name="Straight Arrow Connector 14"/>
          <p:cNvCxnSpPr/>
          <p:nvPr/>
        </p:nvCxnSpPr>
        <p:spPr>
          <a:xfrm>
            <a:off x="2971800" y="5486400"/>
            <a:ext cx="4495800" cy="152400"/>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76902234"/>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44" name="Rectangle 2"/>
          <p:cNvSpPr>
            <a:spLocks noGrp="1" noChangeArrowheads="1"/>
          </p:cNvSpPr>
          <p:nvPr>
            <p:ph type="title"/>
          </p:nvPr>
        </p:nvSpPr>
        <p:spPr>
          <a:xfrm>
            <a:off x="2438400" y="-76200"/>
            <a:ext cx="6477000" cy="1219200"/>
          </a:xfrm>
        </p:spPr>
        <p:txBody>
          <a:bodyPr lIns="92075" tIns="46038" rIns="92075" bIns="46038" anchor="ctr"/>
          <a:lstStyle/>
          <a:p>
            <a:pPr algn="r">
              <a:defRPr/>
            </a:pPr>
            <a:r>
              <a:rPr lang="en-US" sz="4400" b="1" dirty="0" smtClean="0"/>
              <a:t>Seminar</a:t>
            </a:r>
            <a:r>
              <a:rPr lang="en-US" sz="4400" b="1" dirty="0" smtClean="0">
                <a:latin typeface="Arial" panose="020B0604020202020204" pitchFamily="34" charset="0"/>
                <a:cs typeface="Arial" panose="020B0604020202020204" pitchFamily="34" charset="0"/>
              </a:rPr>
              <a:t> Outline</a:t>
            </a:r>
          </a:p>
        </p:txBody>
      </p:sp>
      <p:sp>
        <p:nvSpPr>
          <p:cNvPr id="8195" name="Rectangle 3"/>
          <p:cNvSpPr>
            <a:spLocks noGrp="1" noChangeArrowheads="1"/>
          </p:cNvSpPr>
          <p:nvPr>
            <p:ph idx="1"/>
          </p:nvPr>
        </p:nvSpPr>
        <p:spPr>
          <a:xfrm>
            <a:off x="533400" y="1295400"/>
            <a:ext cx="7391400" cy="4114800"/>
          </a:xfrm>
        </p:spPr>
        <p:txBody>
          <a:bodyPr lIns="92075" tIns="46038" rIns="92075" bIns="46038"/>
          <a:lstStyle/>
          <a:p>
            <a:pPr marL="461963" marR="0" indent="-461963" algn="l">
              <a:lnSpc>
                <a:spcPct val="150000"/>
              </a:lnSpc>
              <a:buClr>
                <a:srgbClr val="FF0000"/>
              </a:buClr>
              <a:buFont typeface="Wingdings" pitchFamily="2" charset="2"/>
              <a:buChar char="q"/>
            </a:pPr>
            <a:r>
              <a:rPr lang="en-US" sz="2800" dirty="0" smtClean="0">
                <a:latin typeface="Arial" panose="020B0604020202020204" pitchFamily="34" charset="0"/>
                <a:cs typeface="Arial" panose="020B0604020202020204" pitchFamily="34" charset="0"/>
              </a:rPr>
              <a:t>General Principles</a:t>
            </a:r>
          </a:p>
          <a:p>
            <a:pPr marL="461963" marR="0" indent="-461963" algn="l">
              <a:lnSpc>
                <a:spcPct val="150000"/>
              </a:lnSpc>
              <a:buClr>
                <a:srgbClr val="FF0000"/>
              </a:buClr>
              <a:buFont typeface="Wingdings" pitchFamily="2" charset="2"/>
              <a:buChar char="q"/>
            </a:pPr>
            <a:r>
              <a:rPr lang="en-US" sz="2800" dirty="0" smtClean="0">
                <a:latin typeface="Arial" panose="020B0604020202020204" pitchFamily="34" charset="0"/>
                <a:cs typeface="Arial" panose="020B0604020202020204" pitchFamily="34" charset="0"/>
              </a:rPr>
              <a:t>Airplane Key Settings</a:t>
            </a:r>
          </a:p>
          <a:p>
            <a:pPr marL="461963" marR="0" indent="-461963" algn="l">
              <a:lnSpc>
                <a:spcPct val="150000"/>
              </a:lnSpc>
              <a:buClr>
                <a:srgbClr val="FF0000"/>
              </a:buClr>
              <a:buFont typeface="Wingdings" pitchFamily="2" charset="2"/>
              <a:buChar char="q"/>
            </a:pPr>
            <a:r>
              <a:rPr lang="en-US" sz="2800" dirty="0" smtClean="0">
                <a:latin typeface="Arial" panose="020B0604020202020204" pitchFamily="34" charset="0"/>
                <a:cs typeface="Arial" panose="020B0604020202020204" pitchFamily="34" charset="0"/>
              </a:rPr>
              <a:t>Permanent Radio Settings</a:t>
            </a:r>
            <a:endParaRPr lang="en-US" sz="2600" dirty="0" smtClean="0">
              <a:latin typeface="Arial" panose="020B0604020202020204" pitchFamily="34" charset="0"/>
              <a:cs typeface="Arial" panose="020B0604020202020204" pitchFamily="34" charset="0"/>
            </a:endParaRPr>
          </a:p>
          <a:p>
            <a:pPr marL="461963" marR="0" indent="-461963" algn="l">
              <a:lnSpc>
                <a:spcPct val="150000"/>
              </a:lnSpc>
              <a:buClr>
                <a:srgbClr val="FF0000"/>
              </a:buClr>
              <a:buFont typeface="Wingdings" pitchFamily="2" charset="2"/>
              <a:buChar char="q"/>
            </a:pPr>
            <a:r>
              <a:rPr lang="en-US" sz="2800" dirty="0" smtClean="0">
                <a:latin typeface="Arial" panose="020B0604020202020204" pitchFamily="34" charset="0"/>
                <a:cs typeface="Arial" panose="020B0604020202020204" pitchFamily="34" charset="0"/>
              </a:rPr>
              <a:t>Activated Radio Settings</a:t>
            </a:r>
          </a:p>
          <a:p>
            <a:pPr marL="461963" marR="0" indent="-461963" algn="l">
              <a:lnSpc>
                <a:spcPct val="150000"/>
              </a:lnSpc>
              <a:buClr>
                <a:srgbClr val="FF0000"/>
              </a:buClr>
              <a:buFont typeface="Wingdings" pitchFamily="2" charset="2"/>
              <a:buChar char="q"/>
            </a:pPr>
            <a:r>
              <a:rPr lang="en-US" sz="2800" dirty="0" smtClean="0">
                <a:latin typeface="Arial" panose="020B0604020202020204" pitchFamily="34" charset="0"/>
                <a:cs typeface="Arial" panose="020B0604020202020204" pitchFamily="34" charset="0"/>
              </a:rPr>
              <a:t>Radio Flight Conditions</a:t>
            </a:r>
          </a:p>
        </p:txBody>
      </p:sp>
      <p:sp>
        <p:nvSpPr>
          <p:cNvPr id="10242" name="Slide Number Placeholder 4"/>
          <p:cNvSpPr>
            <a:spLocks noGrp="1"/>
          </p:cNvSpPr>
          <p:nvPr>
            <p:ph type="sldNum" sz="quarter" idx="4294967295"/>
          </p:nvPr>
        </p:nvSpPr>
        <p:spPr>
          <a:xfrm>
            <a:off x="8382000" y="6516688"/>
            <a:ext cx="762000" cy="365125"/>
          </a:xfrm>
        </p:spPr>
        <p:txBody>
          <a:bodyPr/>
          <a:lstStyle/>
          <a:p>
            <a:pPr>
              <a:defRPr/>
            </a:pPr>
            <a:r>
              <a:rPr lang="en-US" dirty="0">
                <a:latin typeface="Arial" panose="020B0604020202020204" pitchFamily="34" charset="0"/>
                <a:cs typeface="Arial" panose="020B0604020202020204" pitchFamily="34" charset="0"/>
              </a:rPr>
              <a:t>J-</a:t>
            </a:r>
            <a:fld id="{5DA9C9D8-37D6-48E2-87ED-85D0F4E624CC}" type="slidenum">
              <a:rPr lang="en-US">
                <a:latin typeface="Arial" panose="020B0604020202020204" pitchFamily="34" charset="0"/>
                <a:cs typeface="Arial" panose="020B0604020202020204" pitchFamily="34" charset="0"/>
              </a:rPr>
              <a:pPr>
                <a:defRPr/>
              </a:pPr>
              <a:t>2</a:t>
            </a:fld>
            <a:endParaRPr lang="en-US" dirty="0">
              <a:latin typeface="Arial" panose="020B0604020202020204" pitchFamily="34" charset="0"/>
              <a:cs typeface="Arial" panose="020B0604020202020204" pitchFamily="34" charset="0"/>
            </a:endParaRPr>
          </a:p>
        </p:txBody>
      </p:sp>
      <p:pic>
        <p:nvPicPr>
          <p:cNvPr id="2" name="Picture 1" descr="qOlMQ.gi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10200" y="1828800"/>
            <a:ext cx="3483429" cy="2438400"/>
          </a:xfrm>
          <a:prstGeom prst="rect">
            <a:avLst/>
          </a:prstGeom>
        </p:spPr>
      </p:pic>
    </p:spTree>
    <p:extLst>
      <p:ext uri="{BB962C8B-B14F-4D97-AF65-F5344CB8AC3E}">
        <p14:creationId xmlns:p14="http://schemas.microsoft.com/office/powerpoint/2010/main" val="30690788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9" name="Rectangle 1027"/>
          <p:cNvSpPr>
            <a:spLocks noGrp="1" noChangeArrowheads="1"/>
          </p:cNvSpPr>
          <p:nvPr>
            <p:ph type="subTitle" idx="4294967295"/>
          </p:nvPr>
        </p:nvSpPr>
        <p:spPr>
          <a:xfrm>
            <a:off x="-16933" y="1320800"/>
            <a:ext cx="9144000" cy="1066800"/>
          </a:xfrm>
        </p:spPr>
        <p:txBody>
          <a:bodyPr lIns="91440" rIns="91440"/>
          <a:lstStyle/>
          <a:p>
            <a:pPr marR="0" algn="ctr">
              <a:buFont typeface="Monotype Sorts"/>
              <a:buNone/>
            </a:pPr>
            <a:r>
              <a:rPr lang="en-US" sz="4400" b="1" dirty="0" smtClean="0">
                <a:solidFill>
                  <a:schemeClr val="tx2"/>
                </a:solidFill>
                <a:effectLst>
                  <a:outerShdw blurRad="38100" dist="38100" dir="2700000" algn="tl">
                    <a:schemeClr val="accent4"/>
                  </a:outerShdw>
                </a:effectLst>
                <a:latin typeface="Arial" panose="020B0604020202020204" pitchFamily="34" charset="0"/>
                <a:cs typeface="Arial" panose="020B0604020202020204" pitchFamily="34" charset="0"/>
              </a:rPr>
              <a:t>Flight Conditions</a:t>
            </a:r>
          </a:p>
        </p:txBody>
      </p:sp>
      <p:sp>
        <p:nvSpPr>
          <p:cNvPr id="9218" name="Slide Number Placeholder 4"/>
          <p:cNvSpPr>
            <a:spLocks noGrp="1"/>
          </p:cNvSpPr>
          <p:nvPr>
            <p:ph type="sldNum" sz="quarter" idx="4294967295"/>
          </p:nvPr>
        </p:nvSpPr>
        <p:spPr>
          <a:xfrm>
            <a:off x="8153400" y="6516625"/>
            <a:ext cx="762000" cy="365125"/>
          </a:xfrm>
        </p:spPr>
        <p:txBody>
          <a:bodyPr/>
          <a:lstStyle/>
          <a:p>
            <a:pPr>
              <a:defRPr/>
            </a:pPr>
            <a:r>
              <a:rPr lang="en-US" dirty="0">
                <a:latin typeface="Arial" panose="020B0604020202020204" pitchFamily="34" charset="0"/>
                <a:cs typeface="Arial" panose="020B0604020202020204" pitchFamily="34" charset="0"/>
              </a:rPr>
              <a:t>J-</a:t>
            </a:r>
            <a:fld id="{210D6252-5936-4924-A405-CCBDB3CDE010}" type="slidenum">
              <a:rPr lang="en-US">
                <a:latin typeface="Arial" panose="020B0604020202020204" pitchFamily="34" charset="0"/>
                <a:cs typeface="Arial" panose="020B0604020202020204" pitchFamily="34" charset="0"/>
              </a:rPr>
              <a:pPr>
                <a:defRPr/>
              </a:pPr>
              <a:t>20</a:t>
            </a:fld>
            <a:endParaRPr lang="en-US" dirty="0">
              <a:latin typeface="Arial" panose="020B0604020202020204" pitchFamily="34" charset="0"/>
              <a:cs typeface="Arial" panose="020B0604020202020204" pitchFamily="34" charset="0"/>
            </a:endParaRPr>
          </a:p>
        </p:txBody>
      </p:sp>
      <p:sp>
        <p:nvSpPr>
          <p:cNvPr id="11" name="Rectangle 2"/>
          <p:cNvSpPr>
            <a:spLocks noGrp="1" noChangeArrowheads="1"/>
          </p:cNvSpPr>
          <p:nvPr>
            <p:ph type="title"/>
          </p:nvPr>
        </p:nvSpPr>
        <p:spPr>
          <a:xfrm>
            <a:off x="2438400" y="-76200"/>
            <a:ext cx="6477000" cy="1219200"/>
          </a:xfrm>
        </p:spPr>
        <p:txBody>
          <a:bodyPr lIns="92075" tIns="46038" rIns="92075" bIns="46038" anchor="ctr"/>
          <a:lstStyle/>
          <a:p>
            <a:pPr algn="r">
              <a:defRPr/>
            </a:pPr>
            <a:r>
              <a:rPr lang="en-US" sz="4400" b="1" dirty="0" smtClean="0"/>
              <a:t>Seminar</a:t>
            </a:r>
            <a:r>
              <a:rPr lang="en-US" sz="4400" b="1" dirty="0" smtClean="0">
                <a:latin typeface="Arial" panose="020B0604020202020204" pitchFamily="34" charset="0"/>
                <a:cs typeface="Arial" panose="020B0604020202020204" pitchFamily="34" charset="0"/>
              </a:rPr>
              <a:t> Outline</a:t>
            </a:r>
          </a:p>
        </p:txBody>
      </p:sp>
      <p:sp>
        <p:nvSpPr>
          <p:cNvPr id="7" name="Rectangle 3"/>
          <p:cNvSpPr>
            <a:spLocks noGrp="1" noChangeArrowheads="1"/>
          </p:cNvSpPr>
          <p:nvPr>
            <p:ph idx="1"/>
          </p:nvPr>
        </p:nvSpPr>
        <p:spPr>
          <a:xfrm>
            <a:off x="541867" y="2438400"/>
            <a:ext cx="7391400" cy="4114800"/>
          </a:xfrm>
        </p:spPr>
        <p:txBody>
          <a:bodyPr lIns="92075" tIns="46038" rIns="92075" bIns="46038"/>
          <a:lstStyle/>
          <a:p>
            <a:pPr marL="461963" marR="0" indent="-461963" algn="l">
              <a:lnSpc>
                <a:spcPct val="150000"/>
              </a:lnSpc>
              <a:buClr>
                <a:srgbClr val="FF0000"/>
              </a:buClr>
              <a:buFont typeface="Wingdings" pitchFamily="2" charset="2"/>
              <a:buChar char="q"/>
            </a:pPr>
            <a:r>
              <a:rPr lang="en-US" sz="2800" dirty="0" smtClean="0">
                <a:latin typeface="Arial" panose="020B0604020202020204" pitchFamily="34" charset="0"/>
                <a:cs typeface="Arial" panose="020B0604020202020204" pitchFamily="34" charset="0"/>
              </a:rPr>
              <a:t>Create Flight Conditions</a:t>
            </a:r>
          </a:p>
          <a:p>
            <a:pPr marL="461963" marR="0" indent="-461963" algn="l">
              <a:lnSpc>
                <a:spcPct val="150000"/>
              </a:lnSpc>
              <a:buClr>
                <a:srgbClr val="FF0000"/>
              </a:buClr>
              <a:buFont typeface="Wingdings" pitchFamily="2" charset="2"/>
              <a:buChar char="q"/>
            </a:pPr>
            <a:r>
              <a:rPr lang="en-US" sz="2800" dirty="0" smtClean="0">
                <a:latin typeface="Arial" panose="020B0604020202020204" pitchFamily="34" charset="0"/>
                <a:cs typeface="Arial" panose="020B0604020202020204" pitchFamily="34" charset="0"/>
              </a:rPr>
              <a:t>Spin </a:t>
            </a:r>
          </a:p>
          <a:p>
            <a:pPr marL="461963" marR="0" indent="-461963" algn="l">
              <a:lnSpc>
                <a:spcPct val="150000"/>
              </a:lnSpc>
              <a:buClr>
                <a:srgbClr val="FF0000"/>
              </a:buClr>
              <a:buFont typeface="Wingdings" pitchFamily="2" charset="2"/>
              <a:buChar char="q"/>
            </a:pPr>
            <a:r>
              <a:rPr lang="en-US" sz="2800" dirty="0" smtClean="0">
                <a:latin typeface="Arial" panose="020B0604020202020204" pitchFamily="34" charset="0"/>
                <a:cs typeface="Arial" panose="020B0604020202020204" pitchFamily="34" charset="0"/>
              </a:rPr>
              <a:t>Rolling Circle</a:t>
            </a:r>
          </a:p>
          <a:p>
            <a:pPr marL="461963" marR="0" indent="-461963" algn="l">
              <a:lnSpc>
                <a:spcPct val="150000"/>
              </a:lnSpc>
              <a:buClr>
                <a:srgbClr val="FF0000"/>
              </a:buClr>
              <a:buFont typeface="Wingdings" pitchFamily="2" charset="2"/>
              <a:buChar char="q"/>
            </a:pPr>
            <a:r>
              <a:rPr lang="en-US" sz="2800" dirty="0" smtClean="0">
                <a:latin typeface="Arial" panose="020B0604020202020204" pitchFamily="34" charset="0"/>
                <a:cs typeface="Arial" panose="020B0604020202020204" pitchFamily="34" charset="0"/>
              </a:rPr>
              <a:t>Snap </a:t>
            </a:r>
          </a:p>
          <a:p>
            <a:pPr marL="461963" marR="0" indent="-461963" algn="l">
              <a:lnSpc>
                <a:spcPct val="150000"/>
              </a:lnSpc>
              <a:buClr>
                <a:srgbClr val="FF0000"/>
              </a:buClr>
              <a:buFont typeface="Wingdings" pitchFamily="2" charset="2"/>
              <a:buChar char="q"/>
            </a:pPr>
            <a:r>
              <a:rPr lang="en-US" sz="2800" dirty="0" smtClean="0">
                <a:latin typeface="Arial" panose="020B0604020202020204" pitchFamily="34" charset="0"/>
                <a:cs typeface="Arial" panose="020B0604020202020204" pitchFamily="34" charset="0"/>
              </a:rPr>
              <a:t>Land</a:t>
            </a:r>
          </a:p>
          <a:p>
            <a:pPr marL="461963" marR="0" indent="-461963" algn="l">
              <a:lnSpc>
                <a:spcPct val="150000"/>
              </a:lnSpc>
              <a:buClr>
                <a:srgbClr val="FF0000"/>
              </a:buClr>
              <a:buFont typeface="Wingdings" pitchFamily="2" charset="2"/>
              <a:buChar char="q"/>
            </a:pPr>
            <a:r>
              <a:rPr lang="en-US" sz="2800" dirty="0" smtClean="0">
                <a:latin typeface="Arial" panose="020B0604020202020204" pitchFamily="34" charset="0"/>
                <a:cs typeface="Arial" panose="020B0604020202020204" pitchFamily="34" charset="0"/>
              </a:rPr>
              <a:t>Organize Radio Deck</a:t>
            </a:r>
          </a:p>
        </p:txBody>
      </p:sp>
      <p:grpSp>
        <p:nvGrpSpPr>
          <p:cNvPr id="2" name="Group 1"/>
          <p:cNvGrpSpPr/>
          <p:nvPr/>
        </p:nvGrpSpPr>
        <p:grpSpPr>
          <a:xfrm>
            <a:off x="5562600" y="3124200"/>
            <a:ext cx="3200400" cy="2667000"/>
            <a:chOff x="5562600" y="3657600"/>
            <a:chExt cx="3200400" cy="2667000"/>
          </a:xfrm>
        </p:grpSpPr>
        <p:sp>
          <p:nvSpPr>
            <p:cNvPr id="8" name="TextBox 7"/>
            <p:cNvSpPr txBox="1"/>
            <p:nvPr/>
          </p:nvSpPr>
          <p:spPr>
            <a:xfrm>
              <a:off x="6019800" y="4454604"/>
              <a:ext cx="2339788" cy="1107996"/>
            </a:xfrm>
            <a:prstGeom prst="rect">
              <a:avLst/>
            </a:prstGeom>
            <a:noFill/>
          </p:spPr>
          <p:txBody>
            <a:bodyPr wrap="square" rtlCol="0">
              <a:spAutoFit/>
            </a:bodyPr>
            <a:lstStyle/>
            <a:p>
              <a:pPr algn="ctr"/>
              <a:r>
                <a:rPr lang="en-US" sz="1100" b="1" dirty="0" smtClean="0"/>
                <a:t>Setting Flight Conditions is very subjective.  </a:t>
              </a:r>
            </a:p>
            <a:p>
              <a:pPr algn="ctr"/>
              <a:r>
                <a:rPr lang="en-US" sz="1100" dirty="0" smtClean="0"/>
                <a:t>It depends on Pilot’s preferences and airplane performance.</a:t>
              </a:r>
            </a:p>
            <a:p>
              <a:pPr algn="ctr"/>
              <a:r>
                <a:rPr lang="en-US" sz="1100" dirty="0" smtClean="0"/>
                <a:t>Therefore, the following are just ‘Food for Thought’ ideas. </a:t>
              </a:r>
              <a:endParaRPr lang="en-US" sz="1100" dirty="0"/>
            </a:p>
          </p:txBody>
        </p:sp>
        <p:sp>
          <p:nvSpPr>
            <p:cNvPr id="9" name="7-Point Star 8"/>
            <p:cNvSpPr/>
            <p:nvPr/>
          </p:nvSpPr>
          <p:spPr>
            <a:xfrm>
              <a:off x="5562600" y="3657600"/>
              <a:ext cx="3200400" cy="2667000"/>
            </a:xfrm>
            <a:prstGeom prst="star7">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978452560"/>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Number Placeholder 4"/>
          <p:cNvSpPr>
            <a:spLocks noGrp="1"/>
          </p:cNvSpPr>
          <p:nvPr>
            <p:ph type="sldNum" sz="quarter" idx="4294967295"/>
          </p:nvPr>
        </p:nvSpPr>
        <p:spPr>
          <a:xfrm>
            <a:off x="8153400" y="6516625"/>
            <a:ext cx="762000" cy="365125"/>
          </a:xfrm>
        </p:spPr>
        <p:txBody>
          <a:bodyPr/>
          <a:lstStyle/>
          <a:p>
            <a:pPr>
              <a:defRPr/>
            </a:pPr>
            <a:r>
              <a:rPr lang="en-US" dirty="0">
                <a:latin typeface="Arial" panose="020B0604020202020204" pitchFamily="34" charset="0"/>
                <a:cs typeface="Arial" panose="020B0604020202020204" pitchFamily="34" charset="0"/>
              </a:rPr>
              <a:t>J-</a:t>
            </a:r>
            <a:fld id="{210D6252-5936-4924-A405-CCBDB3CDE010}" type="slidenum">
              <a:rPr lang="en-US">
                <a:latin typeface="Arial" panose="020B0604020202020204" pitchFamily="34" charset="0"/>
                <a:cs typeface="Arial" panose="020B0604020202020204" pitchFamily="34" charset="0"/>
              </a:rPr>
              <a:pPr>
                <a:defRPr/>
              </a:pPr>
              <a:t>21</a:t>
            </a:fld>
            <a:endParaRPr lang="en-US" dirty="0">
              <a:latin typeface="Arial" panose="020B0604020202020204" pitchFamily="34" charset="0"/>
              <a:cs typeface="Arial" panose="020B0604020202020204" pitchFamily="34" charset="0"/>
            </a:endParaRPr>
          </a:p>
        </p:txBody>
      </p:sp>
      <p:sp>
        <p:nvSpPr>
          <p:cNvPr id="11" name="Rectangle 2"/>
          <p:cNvSpPr>
            <a:spLocks noGrp="1" noChangeArrowheads="1"/>
          </p:cNvSpPr>
          <p:nvPr>
            <p:ph type="title"/>
          </p:nvPr>
        </p:nvSpPr>
        <p:spPr>
          <a:xfrm>
            <a:off x="2133600" y="0"/>
            <a:ext cx="6934200" cy="1219200"/>
          </a:xfrm>
        </p:spPr>
        <p:txBody>
          <a:bodyPr lIns="92075" tIns="46038" rIns="92075" bIns="46038" anchor="ctr"/>
          <a:lstStyle/>
          <a:p>
            <a:pPr algn="r">
              <a:defRPr/>
            </a:pPr>
            <a:r>
              <a:rPr lang="en-US" sz="4400" b="1" dirty="0" smtClean="0"/>
              <a:t>Create Flight Conditions</a:t>
            </a:r>
            <a:endParaRPr lang="en-US" sz="4400" b="1" dirty="0" smtClean="0">
              <a:latin typeface="Arial" panose="020B0604020202020204" pitchFamily="34" charset="0"/>
              <a:cs typeface="Arial" panose="020B0604020202020204" pitchFamily="34" charset="0"/>
            </a:endParaRPr>
          </a:p>
        </p:txBody>
      </p:sp>
      <p:sp>
        <p:nvSpPr>
          <p:cNvPr id="61" name="Rectangle 3"/>
          <p:cNvSpPr>
            <a:spLocks noGrp="1" noChangeArrowheads="1"/>
          </p:cNvSpPr>
          <p:nvPr>
            <p:ph idx="1"/>
          </p:nvPr>
        </p:nvSpPr>
        <p:spPr>
          <a:xfrm>
            <a:off x="533400" y="1295400"/>
            <a:ext cx="5486400" cy="5181600"/>
          </a:xfrm>
        </p:spPr>
        <p:txBody>
          <a:bodyPr lIns="92075" tIns="46038" rIns="92075" bIns="46038"/>
          <a:lstStyle/>
          <a:p>
            <a:pPr marL="461963" marR="0" indent="-461963" algn="l">
              <a:lnSpc>
                <a:spcPct val="100000"/>
              </a:lnSpc>
              <a:spcAft>
                <a:spcPts val="600"/>
              </a:spcAft>
              <a:buClr>
                <a:srgbClr val="FF0000"/>
              </a:buClr>
              <a:buFont typeface="Wingdings" pitchFamily="2" charset="2"/>
              <a:buChar char="q"/>
            </a:pPr>
            <a:r>
              <a:rPr lang="en-US" b="1" dirty="0" smtClean="0">
                <a:latin typeface="Arial" panose="020B0604020202020204" pitchFamily="34" charset="0"/>
                <a:cs typeface="Arial" panose="020B0604020202020204" pitchFamily="34" charset="0"/>
              </a:rPr>
              <a:t>‘Fly’ = Default Condition</a:t>
            </a:r>
          </a:p>
          <a:p>
            <a:pPr marL="828676" lvl="1" indent="-461963">
              <a:lnSpc>
                <a:spcPct val="100000"/>
              </a:lnSpc>
              <a:spcAft>
                <a:spcPts val="600"/>
              </a:spcAft>
              <a:buFont typeface="Wingdings" pitchFamily="2" charset="2"/>
              <a:buChar char="q"/>
            </a:pPr>
            <a:r>
              <a:rPr lang="en-US" b="1" dirty="0" smtClean="0">
                <a:latin typeface="Arial" panose="020B0604020202020204" pitchFamily="34" charset="0"/>
                <a:cs typeface="Arial" panose="020B0604020202020204" pitchFamily="34" charset="0"/>
              </a:rPr>
              <a:t>No switches activation – Default</a:t>
            </a:r>
          </a:p>
          <a:p>
            <a:pPr marL="828676" lvl="1" indent="-461963">
              <a:lnSpc>
                <a:spcPct val="100000"/>
              </a:lnSpc>
              <a:spcAft>
                <a:spcPts val="600"/>
              </a:spcAft>
              <a:buFont typeface="Wingdings" pitchFamily="2" charset="2"/>
              <a:buChar char="q"/>
            </a:pPr>
            <a:r>
              <a:rPr lang="en-US" dirty="0" smtClean="0">
                <a:latin typeface="Arial" panose="020B0604020202020204" pitchFamily="34" charset="0"/>
                <a:cs typeface="Arial" panose="020B0604020202020204" pitchFamily="34" charset="0"/>
              </a:rPr>
              <a:t>Small throws to perform smooth aerobatics (1-1.5 in. servo arms and 20-30° throw)</a:t>
            </a:r>
          </a:p>
          <a:p>
            <a:pPr marL="828676" lvl="1" indent="-461963">
              <a:lnSpc>
                <a:spcPct val="100000"/>
              </a:lnSpc>
              <a:spcAft>
                <a:spcPts val="600"/>
              </a:spcAft>
              <a:buFont typeface="Wingdings" pitchFamily="2" charset="2"/>
              <a:buChar char="q"/>
            </a:pPr>
            <a:r>
              <a:rPr lang="en-US" dirty="0" smtClean="0">
                <a:latin typeface="Arial" panose="020B0604020202020204" pitchFamily="34" charset="0"/>
                <a:cs typeface="Arial" panose="020B0604020202020204" pitchFamily="34" charset="0"/>
              </a:rPr>
              <a:t>Safety Flying idle set in this condition</a:t>
            </a:r>
          </a:p>
          <a:p>
            <a:pPr marL="461963" indent="-461963">
              <a:lnSpc>
                <a:spcPct val="100000"/>
              </a:lnSpc>
              <a:spcAft>
                <a:spcPts val="600"/>
              </a:spcAft>
            </a:pPr>
            <a:r>
              <a:rPr lang="en-US" b="1" dirty="0" smtClean="0">
                <a:latin typeface="Arial" panose="020B0604020202020204" pitchFamily="34" charset="0"/>
                <a:cs typeface="Arial" panose="020B0604020202020204" pitchFamily="34" charset="0"/>
              </a:rPr>
              <a:t>Create a New Condition</a:t>
            </a:r>
          </a:p>
          <a:p>
            <a:pPr marL="828676" lvl="1" indent="-461963">
              <a:lnSpc>
                <a:spcPct val="100000"/>
              </a:lnSpc>
              <a:spcAft>
                <a:spcPts val="600"/>
              </a:spcAft>
              <a:buFont typeface="Wingdings" charset="2"/>
              <a:buChar char="q"/>
            </a:pPr>
            <a:r>
              <a:rPr lang="en-US" dirty="0" smtClean="0">
                <a:latin typeface="Arial" panose="020B0604020202020204" pitchFamily="34" charset="0"/>
                <a:cs typeface="Arial" panose="020B0604020202020204" pitchFamily="34" charset="0"/>
              </a:rPr>
              <a:t>Add it to the list</a:t>
            </a:r>
          </a:p>
          <a:p>
            <a:pPr marL="828676" lvl="1" indent="-461963">
              <a:lnSpc>
                <a:spcPct val="100000"/>
              </a:lnSpc>
              <a:spcAft>
                <a:spcPts val="600"/>
              </a:spcAft>
              <a:buFont typeface="Wingdings" charset="2"/>
              <a:buChar char="q"/>
            </a:pPr>
            <a:r>
              <a:rPr lang="en-US" dirty="0" smtClean="0">
                <a:latin typeface="Arial" panose="020B0604020202020204" pitchFamily="34" charset="0"/>
                <a:cs typeface="Arial" panose="020B0604020202020204" pitchFamily="34" charset="0"/>
              </a:rPr>
              <a:t>Name it</a:t>
            </a:r>
          </a:p>
          <a:p>
            <a:pPr marL="828676" lvl="1" indent="-461963">
              <a:lnSpc>
                <a:spcPct val="100000"/>
              </a:lnSpc>
              <a:spcAft>
                <a:spcPts val="600"/>
              </a:spcAft>
              <a:buFont typeface="Wingdings" charset="2"/>
              <a:buChar char="q"/>
            </a:pPr>
            <a:r>
              <a:rPr lang="en-US" dirty="0" smtClean="0">
                <a:latin typeface="Arial" panose="020B0604020202020204" pitchFamily="34" charset="0"/>
                <a:cs typeface="Arial" panose="020B0604020202020204" pitchFamily="34" charset="0"/>
              </a:rPr>
              <a:t>Set a Switch to control it</a:t>
            </a:r>
          </a:p>
          <a:p>
            <a:pPr marL="828676" lvl="1" indent="-461963">
              <a:lnSpc>
                <a:spcPct val="100000"/>
              </a:lnSpc>
              <a:spcAft>
                <a:spcPts val="600"/>
              </a:spcAft>
              <a:buFont typeface="Wingdings" charset="2"/>
              <a:buChar char="q"/>
            </a:pPr>
            <a:r>
              <a:rPr lang="en-US" dirty="0" smtClean="0">
                <a:latin typeface="Arial" panose="020B0604020202020204" pitchFamily="34" charset="0"/>
                <a:cs typeface="Arial" panose="020B0604020202020204" pitchFamily="34" charset="0"/>
              </a:rPr>
              <a:t>Then activate the Condition with the switch</a:t>
            </a:r>
          </a:p>
          <a:p>
            <a:pPr marL="828676" lvl="1" indent="-461963">
              <a:lnSpc>
                <a:spcPct val="100000"/>
              </a:lnSpc>
              <a:spcAft>
                <a:spcPts val="600"/>
              </a:spcAft>
              <a:buFont typeface="Wingdings" charset="2"/>
              <a:buChar char="q"/>
            </a:pPr>
            <a:r>
              <a:rPr lang="en-US" dirty="0" smtClean="0">
                <a:latin typeface="Arial" panose="020B0604020202020204" pitchFamily="34" charset="0"/>
                <a:cs typeface="Arial" panose="020B0604020202020204" pitchFamily="34" charset="0"/>
              </a:rPr>
              <a:t>Then set the changes you desire</a:t>
            </a:r>
          </a:p>
          <a:p>
            <a:pPr marL="828676" lvl="1" indent="-461963">
              <a:lnSpc>
                <a:spcPct val="100000"/>
              </a:lnSpc>
              <a:spcAft>
                <a:spcPts val="600"/>
              </a:spcAft>
              <a:buFont typeface="Wingdings" charset="2"/>
              <a:buChar char="q"/>
            </a:pPr>
            <a:r>
              <a:rPr lang="en-US" dirty="0" smtClean="0">
                <a:latin typeface="Arial" panose="020B0604020202020204" pitchFamily="34" charset="0"/>
                <a:cs typeface="Arial" panose="020B0604020202020204" pitchFamily="34" charset="0"/>
              </a:rPr>
              <a:t>At the end check servo monitor for appropriate activation</a:t>
            </a:r>
          </a:p>
          <a:p>
            <a:pPr marL="461963" indent="-461963">
              <a:lnSpc>
                <a:spcPct val="100000"/>
              </a:lnSpc>
              <a:spcAft>
                <a:spcPts val="600"/>
              </a:spcAft>
              <a:buFont typeface="Wingdings" charset="2"/>
              <a:buChar char="q"/>
            </a:pPr>
            <a:r>
              <a:rPr lang="en-US" b="1" dirty="0" smtClean="0">
                <a:latin typeface="Arial" panose="020B0604020202020204" pitchFamily="34" charset="0"/>
                <a:cs typeface="Arial" panose="020B0604020202020204" pitchFamily="34" charset="0"/>
              </a:rPr>
              <a:t>Set Priorities among Conditions</a:t>
            </a:r>
          </a:p>
        </p:txBody>
      </p:sp>
      <p:pic>
        <p:nvPicPr>
          <p:cNvPr id="3" name="Picture 2" descr="29993877_2073832925967309_1487115401_o.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19800" y="3560313"/>
            <a:ext cx="3141133" cy="3145287"/>
          </a:xfrm>
          <a:prstGeom prst="rect">
            <a:avLst/>
          </a:prstGeom>
        </p:spPr>
      </p:pic>
      <p:pic>
        <p:nvPicPr>
          <p:cNvPr id="2" name="Picture 1" descr="29994259_2073832899300645_1531989622_o.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19800" y="1310639"/>
            <a:ext cx="3134418" cy="3032761"/>
          </a:xfrm>
          <a:prstGeom prst="rect">
            <a:avLst/>
          </a:prstGeom>
        </p:spPr>
      </p:pic>
    </p:spTree>
    <p:extLst>
      <p:ext uri="{BB962C8B-B14F-4D97-AF65-F5344CB8AC3E}">
        <p14:creationId xmlns:p14="http://schemas.microsoft.com/office/powerpoint/2010/main" val="2185062992"/>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Number Placeholder 4"/>
          <p:cNvSpPr>
            <a:spLocks noGrp="1"/>
          </p:cNvSpPr>
          <p:nvPr>
            <p:ph type="sldNum" sz="quarter" idx="4294967295"/>
          </p:nvPr>
        </p:nvSpPr>
        <p:spPr>
          <a:xfrm>
            <a:off x="8153400" y="6516625"/>
            <a:ext cx="762000" cy="365125"/>
          </a:xfrm>
        </p:spPr>
        <p:txBody>
          <a:bodyPr/>
          <a:lstStyle/>
          <a:p>
            <a:pPr>
              <a:defRPr/>
            </a:pPr>
            <a:r>
              <a:rPr lang="en-US" dirty="0">
                <a:latin typeface="Arial" panose="020B0604020202020204" pitchFamily="34" charset="0"/>
                <a:cs typeface="Arial" panose="020B0604020202020204" pitchFamily="34" charset="0"/>
              </a:rPr>
              <a:t>J-</a:t>
            </a:r>
            <a:fld id="{210D6252-5936-4924-A405-CCBDB3CDE010}" type="slidenum">
              <a:rPr lang="en-US">
                <a:latin typeface="Arial" panose="020B0604020202020204" pitchFamily="34" charset="0"/>
                <a:cs typeface="Arial" panose="020B0604020202020204" pitchFamily="34" charset="0"/>
              </a:rPr>
              <a:pPr>
                <a:defRPr/>
              </a:pPr>
              <a:t>22</a:t>
            </a:fld>
            <a:endParaRPr lang="en-US" dirty="0">
              <a:latin typeface="Arial" panose="020B0604020202020204" pitchFamily="34" charset="0"/>
              <a:cs typeface="Arial" panose="020B0604020202020204" pitchFamily="34" charset="0"/>
            </a:endParaRPr>
          </a:p>
        </p:txBody>
      </p:sp>
      <p:sp>
        <p:nvSpPr>
          <p:cNvPr id="11" name="Rectangle 2"/>
          <p:cNvSpPr>
            <a:spLocks noGrp="1" noChangeArrowheads="1"/>
          </p:cNvSpPr>
          <p:nvPr>
            <p:ph type="title"/>
          </p:nvPr>
        </p:nvSpPr>
        <p:spPr>
          <a:xfrm>
            <a:off x="2514600" y="0"/>
            <a:ext cx="6553200" cy="1219200"/>
          </a:xfrm>
        </p:spPr>
        <p:txBody>
          <a:bodyPr lIns="92075" tIns="46038" rIns="92075" bIns="46038" anchor="ctr"/>
          <a:lstStyle/>
          <a:p>
            <a:pPr algn="r">
              <a:defRPr/>
            </a:pPr>
            <a:r>
              <a:rPr lang="en-US" sz="4400" b="1" dirty="0" smtClean="0"/>
              <a:t>Spin Condition</a:t>
            </a:r>
            <a:endParaRPr lang="en-US" sz="4400" b="1" dirty="0" smtClean="0">
              <a:latin typeface="Arial" panose="020B0604020202020204" pitchFamily="34" charset="0"/>
              <a:cs typeface="Arial" panose="020B0604020202020204" pitchFamily="34" charset="0"/>
            </a:endParaRPr>
          </a:p>
        </p:txBody>
      </p:sp>
      <p:sp>
        <p:nvSpPr>
          <p:cNvPr id="61" name="Rectangle 3"/>
          <p:cNvSpPr>
            <a:spLocks noGrp="1" noChangeArrowheads="1"/>
          </p:cNvSpPr>
          <p:nvPr>
            <p:ph idx="1"/>
          </p:nvPr>
        </p:nvSpPr>
        <p:spPr>
          <a:xfrm>
            <a:off x="533400" y="1295400"/>
            <a:ext cx="4191000" cy="2971800"/>
          </a:xfrm>
        </p:spPr>
        <p:txBody>
          <a:bodyPr lIns="92075" tIns="46038" rIns="92075" bIns="46038"/>
          <a:lstStyle/>
          <a:p>
            <a:pPr marL="461963" marR="0" indent="-461963" algn="l">
              <a:lnSpc>
                <a:spcPct val="100000"/>
              </a:lnSpc>
              <a:spcAft>
                <a:spcPts val="600"/>
              </a:spcAft>
              <a:buClr>
                <a:srgbClr val="FF0000"/>
              </a:buClr>
              <a:buFont typeface="Wingdings" pitchFamily="2" charset="2"/>
              <a:buChar char="q"/>
            </a:pPr>
            <a:r>
              <a:rPr lang="en-US" b="1" dirty="0" smtClean="0">
                <a:latin typeface="Arial" panose="020B0604020202020204" pitchFamily="34" charset="0"/>
                <a:cs typeface="Arial" panose="020B0604020202020204" pitchFamily="34" charset="0"/>
              </a:rPr>
              <a:t>Activate Spin condition on a switch: </a:t>
            </a:r>
          </a:p>
          <a:p>
            <a:pPr marL="828676" lvl="1" indent="-461963">
              <a:lnSpc>
                <a:spcPct val="100000"/>
              </a:lnSpc>
              <a:spcAft>
                <a:spcPts val="600"/>
              </a:spcAft>
              <a:buFont typeface="Wingdings" pitchFamily="2" charset="2"/>
              <a:buChar char="q"/>
            </a:pPr>
            <a:r>
              <a:rPr lang="en-US" dirty="0" smtClean="0">
                <a:latin typeface="Arial" panose="020B0604020202020204" pitchFamily="34" charset="0"/>
                <a:cs typeface="Arial" panose="020B0604020202020204" pitchFamily="34" charset="0"/>
              </a:rPr>
              <a:t>Increase elevator throw (+30%)</a:t>
            </a:r>
          </a:p>
          <a:p>
            <a:pPr marL="828676" lvl="1" indent="-461963">
              <a:lnSpc>
                <a:spcPct val="100000"/>
              </a:lnSpc>
              <a:spcAft>
                <a:spcPts val="600"/>
              </a:spcAft>
              <a:buFont typeface="Wingdings" pitchFamily="2" charset="2"/>
              <a:buChar char="q"/>
            </a:pPr>
            <a:r>
              <a:rPr lang="en-US" dirty="0" smtClean="0">
                <a:latin typeface="Arial" panose="020B0604020202020204" pitchFamily="34" charset="0"/>
                <a:cs typeface="Arial" panose="020B0604020202020204" pitchFamily="34" charset="0"/>
              </a:rPr>
              <a:t>Increase rudder throw (+20%)</a:t>
            </a:r>
          </a:p>
          <a:p>
            <a:pPr marL="828676" lvl="1" indent="-461963">
              <a:lnSpc>
                <a:spcPct val="100000"/>
              </a:lnSpc>
              <a:spcAft>
                <a:spcPts val="600"/>
              </a:spcAft>
              <a:buFont typeface="Wingdings" pitchFamily="2" charset="2"/>
              <a:buChar char="q"/>
            </a:pPr>
            <a:r>
              <a:rPr lang="en-US" dirty="0" smtClean="0">
                <a:latin typeface="Arial" panose="020B0604020202020204" pitchFamily="34" charset="0"/>
                <a:cs typeface="Arial" panose="020B0604020202020204" pitchFamily="34" charset="0"/>
              </a:rPr>
              <a:t>Set specific throttle idle level</a:t>
            </a:r>
          </a:p>
          <a:p>
            <a:pPr marL="1103313" lvl="2" indent="-461963">
              <a:lnSpc>
                <a:spcPct val="100000"/>
              </a:lnSpc>
              <a:spcAft>
                <a:spcPts val="600"/>
              </a:spcAft>
              <a:buFont typeface="Wingdings" pitchFamily="2" charset="2"/>
              <a:buChar char="q"/>
            </a:pPr>
            <a:r>
              <a:rPr lang="en-US" dirty="0" smtClean="0">
                <a:latin typeface="Arial" panose="020B0604020202020204" pitchFamily="34" charset="0"/>
                <a:cs typeface="Arial" panose="020B0604020202020204" pitchFamily="34" charset="0"/>
              </a:rPr>
              <a:t>Mind cylinders cooling danger</a:t>
            </a:r>
          </a:p>
          <a:p>
            <a:pPr marL="366713" lvl="1" indent="0">
              <a:lnSpc>
                <a:spcPct val="100000"/>
              </a:lnSpc>
              <a:spcAft>
                <a:spcPts val="600"/>
              </a:spcAft>
              <a:buNone/>
            </a:pPr>
            <a:endParaRPr lang="en-US" dirty="0" smtClean="0">
              <a:latin typeface="Arial" panose="020B0604020202020204" pitchFamily="34" charset="0"/>
              <a:cs typeface="Arial" panose="020B0604020202020204" pitchFamily="34" charset="0"/>
            </a:endParaRPr>
          </a:p>
        </p:txBody>
      </p:sp>
      <p:pic>
        <p:nvPicPr>
          <p:cNvPr id="6" name="Picture 5" descr="spins.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57800" y="1295400"/>
            <a:ext cx="3886200" cy="3762482"/>
          </a:xfrm>
          <a:prstGeom prst="rect">
            <a:avLst/>
          </a:prstGeom>
        </p:spPr>
      </p:pic>
      <p:sp>
        <p:nvSpPr>
          <p:cNvPr id="18" name="TextBox 17"/>
          <p:cNvSpPr txBox="1"/>
          <p:nvPr/>
        </p:nvSpPr>
        <p:spPr>
          <a:xfrm>
            <a:off x="5638800" y="4800600"/>
            <a:ext cx="1676400" cy="769441"/>
          </a:xfrm>
          <a:prstGeom prst="rect">
            <a:avLst/>
          </a:prstGeom>
          <a:noFill/>
        </p:spPr>
        <p:txBody>
          <a:bodyPr wrap="square" rtlCol="0">
            <a:spAutoFit/>
          </a:bodyPr>
          <a:lstStyle/>
          <a:p>
            <a:pPr algn="ctr"/>
            <a:r>
              <a:rPr lang="en-US" sz="1100" dirty="0" smtClean="0"/>
              <a:t>Too high safety flying idle setting is the most common cause for stalling difficulty </a:t>
            </a:r>
            <a:endParaRPr lang="en-US" sz="1100" dirty="0"/>
          </a:p>
        </p:txBody>
      </p:sp>
      <p:sp>
        <p:nvSpPr>
          <p:cNvPr id="19" name="7-Point Star 18"/>
          <p:cNvSpPr/>
          <p:nvPr/>
        </p:nvSpPr>
        <p:spPr>
          <a:xfrm>
            <a:off x="5257800" y="4038600"/>
            <a:ext cx="2377440" cy="1981200"/>
          </a:xfrm>
          <a:prstGeom prst="star7">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3484355"/>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Number Placeholder 4"/>
          <p:cNvSpPr>
            <a:spLocks noGrp="1"/>
          </p:cNvSpPr>
          <p:nvPr>
            <p:ph type="sldNum" sz="quarter" idx="4294967295"/>
          </p:nvPr>
        </p:nvSpPr>
        <p:spPr>
          <a:xfrm>
            <a:off x="8153400" y="6516625"/>
            <a:ext cx="762000" cy="365125"/>
          </a:xfrm>
        </p:spPr>
        <p:txBody>
          <a:bodyPr/>
          <a:lstStyle/>
          <a:p>
            <a:pPr>
              <a:defRPr/>
            </a:pPr>
            <a:r>
              <a:rPr lang="en-US" dirty="0">
                <a:latin typeface="Arial" panose="020B0604020202020204" pitchFamily="34" charset="0"/>
                <a:cs typeface="Arial" panose="020B0604020202020204" pitchFamily="34" charset="0"/>
              </a:rPr>
              <a:t>J-</a:t>
            </a:r>
            <a:fld id="{210D6252-5936-4924-A405-CCBDB3CDE010}" type="slidenum">
              <a:rPr lang="en-US">
                <a:latin typeface="Arial" panose="020B0604020202020204" pitchFamily="34" charset="0"/>
                <a:cs typeface="Arial" panose="020B0604020202020204" pitchFamily="34" charset="0"/>
              </a:rPr>
              <a:pPr>
                <a:defRPr/>
              </a:pPr>
              <a:t>23</a:t>
            </a:fld>
            <a:endParaRPr lang="en-US" dirty="0">
              <a:latin typeface="Arial" panose="020B0604020202020204" pitchFamily="34" charset="0"/>
              <a:cs typeface="Arial" panose="020B0604020202020204" pitchFamily="34" charset="0"/>
            </a:endParaRPr>
          </a:p>
        </p:txBody>
      </p:sp>
      <p:sp>
        <p:nvSpPr>
          <p:cNvPr id="11" name="Rectangle 2"/>
          <p:cNvSpPr>
            <a:spLocks noGrp="1" noChangeArrowheads="1"/>
          </p:cNvSpPr>
          <p:nvPr>
            <p:ph type="title"/>
          </p:nvPr>
        </p:nvSpPr>
        <p:spPr>
          <a:xfrm>
            <a:off x="2514600" y="0"/>
            <a:ext cx="6553200" cy="1219200"/>
          </a:xfrm>
        </p:spPr>
        <p:txBody>
          <a:bodyPr lIns="92075" tIns="46038" rIns="92075" bIns="46038" anchor="ctr"/>
          <a:lstStyle/>
          <a:p>
            <a:pPr algn="r">
              <a:defRPr/>
            </a:pPr>
            <a:r>
              <a:rPr lang="en-US" sz="4400" b="1" dirty="0" smtClean="0"/>
              <a:t>Rolling Circle</a:t>
            </a:r>
            <a:endParaRPr lang="en-US" sz="4400" b="1" dirty="0" smtClean="0">
              <a:latin typeface="Arial" panose="020B0604020202020204" pitchFamily="34" charset="0"/>
              <a:cs typeface="Arial" panose="020B0604020202020204" pitchFamily="34" charset="0"/>
            </a:endParaRPr>
          </a:p>
        </p:txBody>
      </p:sp>
      <p:sp>
        <p:nvSpPr>
          <p:cNvPr id="61" name="Rectangle 3"/>
          <p:cNvSpPr>
            <a:spLocks noGrp="1" noChangeArrowheads="1"/>
          </p:cNvSpPr>
          <p:nvPr>
            <p:ph idx="1"/>
          </p:nvPr>
        </p:nvSpPr>
        <p:spPr>
          <a:xfrm>
            <a:off x="524933" y="1303866"/>
            <a:ext cx="4191000" cy="4563534"/>
          </a:xfrm>
        </p:spPr>
        <p:txBody>
          <a:bodyPr lIns="92075" tIns="46038" rIns="92075" bIns="46038"/>
          <a:lstStyle/>
          <a:p>
            <a:pPr marL="461963" marR="0" indent="-461963" algn="l">
              <a:lnSpc>
                <a:spcPct val="100000"/>
              </a:lnSpc>
              <a:spcAft>
                <a:spcPts val="600"/>
              </a:spcAft>
              <a:buClr>
                <a:srgbClr val="FF0000"/>
              </a:buClr>
              <a:buFont typeface="Wingdings" pitchFamily="2" charset="2"/>
              <a:buChar char="q"/>
            </a:pPr>
            <a:r>
              <a:rPr lang="en-US" b="1" dirty="0" smtClean="0">
                <a:latin typeface="Arial" panose="020B0604020202020204" pitchFamily="34" charset="0"/>
                <a:cs typeface="Arial" panose="020B0604020202020204" pitchFamily="34" charset="0"/>
              </a:rPr>
              <a:t>Activate Rollin Circle condition on a switch: </a:t>
            </a:r>
          </a:p>
          <a:p>
            <a:pPr marL="828676" lvl="1" indent="-461963">
              <a:lnSpc>
                <a:spcPct val="100000"/>
              </a:lnSpc>
              <a:spcAft>
                <a:spcPts val="600"/>
              </a:spcAft>
              <a:buFont typeface="Wingdings" pitchFamily="2" charset="2"/>
              <a:buChar char="q"/>
            </a:pPr>
            <a:r>
              <a:rPr lang="en-US" dirty="0" smtClean="0">
                <a:latin typeface="Arial" panose="020B0604020202020204" pitchFamily="34" charset="0"/>
                <a:cs typeface="Arial" panose="020B0604020202020204" pitchFamily="34" charset="0"/>
              </a:rPr>
              <a:t>Reduce aileron throw (-10%)</a:t>
            </a:r>
          </a:p>
          <a:p>
            <a:pPr marL="1103313" lvl="2" indent="-461963">
              <a:lnSpc>
                <a:spcPct val="100000"/>
              </a:lnSpc>
              <a:spcAft>
                <a:spcPts val="600"/>
              </a:spcAft>
              <a:buFont typeface="Wingdings" pitchFamily="2" charset="2"/>
              <a:buChar char="q"/>
            </a:pPr>
            <a:r>
              <a:rPr lang="en-US" dirty="0" smtClean="0">
                <a:latin typeface="Arial" panose="020B0604020202020204" pitchFamily="34" charset="0"/>
                <a:cs typeface="Arial" panose="020B0604020202020204" pitchFamily="34" charset="0"/>
              </a:rPr>
              <a:t>Reduce exponential (max 5-10% level )</a:t>
            </a:r>
          </a:p>
          <a:p>
            <a:pPr marL="828676" lvl="1" indent="-461963">
              <a:lnSpc>
                <a:spcPct val="100000"/>
              </a:lnSpc>
              <a:spcAft>
                <a:spcPts val="600"/>
              </a:spcAft>
              <a:buFont typeface="Wingdings" pitchFamily="2" charset="2"/>
              <a:buChar char="q"/>
            </a:pPr>
            <a:r>
              <a:rPr lang="en-US" dirty="0" smtClean="0">
                <a:latin typeface="Arial" panose="020B0604020202020204" pitchFamily="34" charset="0"/>
                <a:cs typeface="Arial" panose="020B0604020202020204" pitchFamily="34" charset="0"/>
              </a:rPr>
              <a:t>Reduce elevator throw (-15%)</a:t>
            </a:r>
          </a:p>
          <a:p>
            <a:pPr marL="1103313" lvl="2" indent="-461963">
              <a:lnSpc>
                <a:spcPct val="100000"/>
              </a:lnSpc>
              <a:spcAft>
                <a:spcPts val="600"/>
              </a:spcAft>
              <a:buFont typeface="Wingdings" pitchFamily="2" charset="2"/>
              <a:buChar char="q"/>
            </a:pPr>
            <a:r>
              <a:rPr lang="en-US" dirty="0">
                <a:latin typeface="Arial" panose="020B0604020202020204" pitchFamily="34" charset="0"/>
                <a:cs typeface="Arial" panose="020B0604020202020204" pitchFamily="34" charset="0"/>
              </a:rPr>
              <a:t>Reduce </a:t>
            </a:r>
            <a:r>
              <a:rPr lang="en-US" dirty="0" smtClean="0">
                <a:latin typeface="Arial" panose="020B0604020202020204" pitchFamily="34" charset="0"/>
                <a:cs typeface="Arial" panose="020B0604020202020204" pitchFamily="34" charset="0"/>
              </a:rPr>
              <a:t>exponential </a:t>
            </a:r>
            <a:r>
              <a:rPr lang="en-US" dirty="0">
                <a:latin typeface="Arial" panose="020B0604020202020204" pitchFamily="34" charset="0"/>
                <a:cs typeface="Arial" panose="020B0604020202020204" pitchFamily="34" charset="0"/>
              </a:rPr>
              <a:t>(max 5-10% level )</a:t>
            </a:r>
            <a:endParaRPr lang="en-US" dirty="0" smtClean="0">
              <a:latin typeface="Arial" panose="020B0604020202020204" pitchFamily="34" charset="0"/>
              <a:cs typeface="Arial" panose="020B0604020202020204" pitchFamily="34" charset="0"/>
            </a:endParaRPr>
          </a:p>
          <a:p>
            <a:pPr marL="828676" lvl="1" indent="-461963">
              <a:lnSpc>
                <a:spcPct val="100000"/>
              </a:lnSpc>
              <a:spcAft>
                <a:spcPts val="600"/>
              </a:spcAft>
              <a:buFont typeface="Wingdings" pitchFamily="2" charset="2"/>
              <a:buChar char="q"/>
            </a:pPr>
            <a:r>
              <a:rPr lang="en-US" dirty="0" smtClean="0">
                <a:latin typeface="Arial" panose="020B0604020202020204" pitchFamily="34" charset="0"/>
                <a:cs typeface="Arial" panose="020B0604020202020204" pitchFamily="34" charset="0"/>
              </a:rPr>
              <a:t>Reduce rudder throw (-20%)</a:t>
            </a:r>
          </a:p>
          <a:p>
            <a:pPr marL="1103313" lvl="2" indent="-461963">
              <a:lnSpc>
                <a:spcPct val="100000"/>
              </a:lnSpc>
              <a:spcAft>
                <a:spcPts val="600"/>
              </a:spcAft>
              <a:buFont typeface="Wingdings" pitchFamily="2" charset="2"/>
              <a:buChar char="q"/>
            </a:pPr>
            <a:r>
              <a:rPr lang="en-US" dirty="0" smtClean="0">
                <a:latin typeface="Arial" panose="020B0604020202020204" pitchFamily="34" charset="0"/>
                <a:cs typeface="Arial" panose="020B0604020202020204" pitchFamily="34" charset="0"/>
              </a:rPr>
              <a:t>Reduce exponential </a:t>
            </a:r>
            <a:r>
              <a:rPr lang="en-US" dirty="0">
                <a:latin typeface="Arial" panose="020B0604020202020204" pitchFamily="34" charset="0"/>
                <a:cs typeface="Arial" panose="020B0604020202020204" pitchFamily="34" charset="0"/>
              </a:rPr>
              <a:t>(max 5-10% level </a:t>
            </a:r>
            <a:r>
              <a:rPr lang="en-US" dirty="0" smtClean="0">
                <a:latin typeface="Arial" panose="020B0604020202020204" pitchFamily="34" charset="0"/>
                <a:cs typeface="Arial" panose="020B0604020202020204" pitchFamily="34" charset="0"/>
              </a:rPr>
              <a:t>)</a:t>
            </a:r>
          </a:p>
          <a:p>
            <a:pPr marL="461963" indent="-461963">
              <a:lnSpc>
                <a:spcPct val="100000"/>
              </a:lnSpc>
              <a:spcAft>
                <a:spcPts val="600"/>
              </a:spcAft>
            </a:pPr>
            <a:r>
              <a:rPr lang="en-US" b="1" dirty="0" smtClean="0">
                <a:latin typeface="Arial" panose="020B0604020202020204" pitchFamily="34" charset="0"/>
                <a:cs typeface="Arial" panose="020B0604020202020204" pitchFamily="34" charset="0"/>
              </a:rPr>
              <a:t>Activate Knife Edge mix previously determined</a:t>
            </a:r>
            <a:endParaRPr lang="en-US" b="1" dirty="0">
              <a:latin typeface="Arial" panose="020B0604020202020204" pitchFamily="34" charset="0"/>
              <a:cs typeface="Arial" panose="020B0604020202020204" pitchFamily="34" charset="0"/>
            </a:endParaRPr>
          </a:p>
        </p:txBody>
      </p:sp>
      <p:pic>
        <p:nvPicPr>
          <p:cNvPr id="2" name="Picture 1" descr="wd-rollingturn180in.gi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17377" y="1295400"/>
            <a:ext cx="4526623" cy="2614083"/>
          </a:xfrm>
          <a:prstGeom prst="rect">
            <a:avLst/>
          </a:prstGeom>
        </p:spPr>
      </p:pic>
    </p:spTree>
    <p:extLst>
      <p:ext uri="{BB962C8B-B14F-4D97-AF65-F5344CB8AC3E}">
        <p14:creationId xmlns:p14="http://schemas.microsoft.com/office/powerpoint/2010/main" val="1241502607"/>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Number Placeholder 4"/>
          <p:cNvSpPr>
            <a:spLocks noGrp="1"/>
          </p:cNvSpPr>
          <p:nvPr>
            <p:ph type="sldNum" sz="quarter" idx="4294967295"/>
          </p:nvPr>
        </p:nvSpPr>
        <p:spPr>
          <a:xfrm>
            <a:off x="8153400" y="6516625"/>
            <a:ext cx="762000" cy="365125"/>
          </a:xfrm>
        </p:spPr>
        <p:txBody>
          <a:bodyPr/>
          <a:lstStyle/>
          <a:p>
            <a:pPr>
              <a:defRPr/>
            </a:pPr>
            <a:r>
              <a:rPr lang="en-US" dirty="0">
                <a:latin typeface="Arial" panose="020B0604020202020204" pitchFamily="34" charset="0"/>
                <a:cs typeface="Arial" panose="020B0604020202020204" pitchFamily="34" charset="0"/>
              </a:rPr>
              <a:t>J-</a:t>
            </a:r>
            <a:fld id="{210D6252-5936-4924-A405-CCBDB3CDE010}" type="slidenum">
              <a:rPr lang="en-US">
                <a:latin typeface="Arial" panose="020B0604020202020204" pitchFamily="34" charset="0"/>
                <a:cs typeface="Arial" panose="020B0604020202020204" pitchFamily="34" charset="0"/>
              </a:rPr>
              <a:pPr>
                <a:defRPr/>
              </a:pPr>
              <a:t>24</a:t>
            </a:fld>
            <a:endParaRPr lang="en-US" dirty="0">
              <a:latin typeface="Arial" panose="020B0604020202020204" pitchFamily="34" charset="0"/>
              <a:cs typeface="Arial" panose="020B0604020202020204" pitchFamily="34" charset="0"/>
            </a:endParaRPr>
          </a:p>
        </p:txBody>
      </p:sp>
      <p:sp>
        <p:nvSpPr>
          <p:cNvPr id="11" name="Rectangle 2"/>
          <p:cNvSpPr>
            <a:spLocks noGrp="1" noChangeArrowheads="1"/>
          </p:cNvSpPr>
          <p:nvPr>
            <p:ph type="title"/>
          </p:nvPr>
        </p:nvSpPr>
        <p:spPr>
          <a:xfrm>
            <a:off x="2514600" y="0"/>
            <a:ext cx="6553200" cy="1219200"/>
          </a:xfrm>
        </p:spPr>
        <p:txBody>
          <a:bodyPr lIns="92075" tIns="46038" rIns="92075" bIns="46038" anchor="ctr"/>
          <a:lstStyle/>
          <a:p>
            <a:pPr algn="r">
              <a:defRPr/>
            </a:pPr>
            <a:r>
              <a:rPr lang="en-US" sz="4400" b="1" dirty="0" smtClean="0"/>
              <a:t>Snap</a:t>
            </a:r>
            <a:endParaRPr lang="en-US" sz="4400" b="1" dirty="0" smtClean="0">
              <a:latin typeface="Arial" panose="020B0604020202020204" pitchFamily="34" charset="0"/>
              <a:cs typeface="Arial" panose="020B0604020202020204" pitchFamily="34" charset="0"/>
            </a:endParaRPr>
          </a:p>
        </p:txBody>
      </p:sp>
      <p:sp>
        <p:nvSpPr>
          <p:cNvPr id="61" name="Rectangle 3"/>
          <p:cNvSpPr>
            <a:spLocks noGrp="1" noChangeArrowheads="1"/>
          </p:cNvSpPr>
          <p:nvPr>
            <p:ph idx="1"/>
          </p:nvPr>
        </p:nvSpPr>
        <p:spPr>
          <a:xfrm>
            <a:off x="524933" y="1303867"/>
            <a:ext cx="4191000" cy="2658533"/>
          </a:xfrm>
        </p:spPr>
        <p:txBody>
          <a:bodyPr lIns="92075" tIns="46038" rIns="92075" bIns="46038"/>
          <a:lstStyle/>
          <a:p>
            <a:pPr marL="461963" marR="0" indent="-461963" algn="l">
              <a:lnSpc>
                <a:spcPct val="100000"/>
              </a:lnSpc>
              <a:spcAft>
                <a:spcPts val="600"/>
              </a:spcAft>
              <a:buClr>
                <a:srgbClr val="FF0000"/>
              </a:buClr>
              <a:buFont typeface="Wingdings" pitchFamily="2" charset="2"/>
              <a:buChar char="q"/>
            </a:pPr>
            <a:r>
              <a:rPr lang="en-US" b="1" dirty="0" smtClean="0">
                <a:latin typeface="Arial" panose="020B0604020202020204" pitchFamily="34" charset="0"/>
                <a:cs typeface="Arial" panose="020B0604020202020204" pitchFamily="34" charset="0"/>
              </a:rPr>
              <a:t>Activate Snap condition on a switch: </a:t>
            </a:r>
          </a:p>
          <a:p>
            <a:pPr marL="828676" lvl="1" indent="-461963">
              <a:lnSpc>
                <a:spcPct val="100000"/>
              </a:lnSpc>
              <a:spcAft>
                <a:spcPts val="600"/>
              </a:spcAft>
              <a:buFont typeface="Wingdings" pitchFamily="2" charset="2"/>
              <a:buChar char="q"/>
            </a:pPr>
            <a:r>
              <a:rPr lang="en-US" dirty="0" smtClean="0">
                <a:latin typeface="Arial" panose="020B0604020202020204" pitchFamily="34" charset="0"/>
                <a:cs typeface="Arial" panose="020B0604020202020204" pitchFamily="34" charset="0"/>
              </a:rPr>
              <a:t>Slightly Increase Aileron Throw (+5-10%)</a:t>
            </a:r>
          </a:p>
          <a:p>
            <a:pPr marL="828676" lvl="1" indent="-461963">
              <a:lnSpc>
                <a:spcPct val="100000"/>
              </a:lnSpc>
              <a:spcAft>
                <a:spcPts val="600"/>
              </a:spcAft>
              <a:buFont typeface="Wingdings" pitchFamily="2" charset="2"/>
              <a:buChar char="q"/>
            </a:pPr>
            <a:r>
              <a:rPr lang="en-US" dirty="0" smtClean="0">
                <a:latin typeface="Arial" panose="020B0604020202020204" pitchFamily="34" charset="0"/>
                <a:cs typeface="Arial" panose="020B0604020202020204" pitchFamily="34" charset="0"/>
              </a:rPr>
              <a:t>Significantly Increase Elevator Throw (+20-30%)</a:t>
            </a:r>
          </a:p>
          <a:p>
            <a:pPr marL="828676" lvl="1" indent="-461963">
              <a:lnSpc>
                <a:spcPct val="100000"/>
              </a:lnSpc>
              <a:spcAft>
                <a:spcPts val="600"/>
              </a:spcAft>
              <a:buFont typeface="Wingdings" pitchFamily="2" charset="2"/>
              <a:buChar char="q"/>
            </a:pPr>
            <a:r>
              <a:rPr lang="en-US" dirty="0" smtClean="0">
                <a:latin typeface="Arial" panose="020B0604020202020204" pitchFamily="34" charset="0"/>
                <a:cs typeface="Arial" panose="020B0604020202020204" pitchFamily="34" charset="0"/>
              </a:rPr>
              <a:t>Significantly Increase Rudder Throw (+20%)</a:t>
            </a:r>
          </a:p>
        </p:txBody>
      </p:sp>
      <p:pic>
        <p:nvPicPr>
          <p:cNvPr id="3" name="Picture 2" descr="images.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48200" y="1286932"/>
            <a:ext cx="4512733" cy="2380503"/>
          </a:xfrm>
          <a:prstGeom prst="rect">
            <a:avLst/>
          </a:prstGeom>
        </p:spPr>
      </p:pic>
      <p:sp>
        <p:nvSpPr>
          <p:cNvPr id="7" name="Rectangle 3"/>
          <p:cNvSpPr txBox="1">
            <a:spLocks noChangeArrowheads="1"/>
          </p:cNvSpPr>
          <p:nvPr/>
        </p:nvSpPr>
        <p:spPr bwMode="auto">
          <a:xfrm>
            <a:off x="533400" y="4047067"/>
            <a:ext cx="6248400" cy="2658533"/>
          </a:xfrm>
          <a:prstGeom prst="rect">
            <a:avLst/>
          </a:prstGeom>
          <a:noFill/>
          <a:ln w="9525">
            <a:noFill/>
            <a:miter lim="800000"/>
            <a:headEnd/>
            <a:tailEnd/>
          </a:ln>
        </p:spPr>
        <p:txBody>
          <a:bodyPr vert="horz" wrap="square" lIns="92075" tIns="46038" rIns="92075" bIns="46038" numCol="1" anchor="t" anchorCtr="0" compatLnSpc="1">
            <a:prstTxWarp prst="textNoShape">
              <a:avLst/>
            </a:prstTxWarp>
          </a:bodyPr>
          <a:lstStyle>
            <a:lvl1pPr marL="273050" indent="-273050" algn="l" rtl="0" eaLnBrk="0" fontAlgn="base" hangingPunct="0">
              <a:lnSpc>
                <a:spcPct val="150000"/>
              </a:lnSpc>
              <a:spcBef>
                <a:spcPts val="0"/>
              </a:spcBef>
              <a:spcAft>
                <a:spcPct val="0"/>
              </a:spcAft>
              <a:buClr>
                <a:srgbClr val="FF0000"/>
              </a:buClr>
              <a:buSzPct val="95000"/>
              <a:buFont typeface="Wingdings" panose="05000000000000000000" pitchFamily="2" charset="2"/>
              <a:buChar char="q"/>
              <a:defRPr sz="2000" kern="1200">
                <a:solidFill>
                  <a:schemeClr val="tx1"/>
                </a:solidFill>
                <a:latin typeface="+mn-lt"/>
                <a:ea typeface="+mn-ea"/>
                <a:cs typeface="+mn-cs"/>
              </a:defRPr>
            </a:lvl1pPr>
            <a:lvl2pPr marL="639763" indent="-246063" algn="l" rtl="0" eaLnBrk="0" fontAlgn="base" hangingPunct="0">
              <a:lnSpc>
                <a:spcPct val="150000"/>
              </a:lnSpc>
              <a:spcBef>
                <a:spcPts val="0"/>
              </a:spcBef>
              <a:spcAft>
                <a:spcPct val="0"/>
              </a:spcAft>
              <a:buClr>
                <a:srgbClr val="FF0000"/>
              </a:buClr>
              <a:buSzPct val="85000"/>
              <a:buFont typeface="Arial" panose="020B0604020202020204" pitchFamily="34" charset="0"/>
              <a:buChar char="‒"/>
              <a:defRPr sz="1800" kern="1200">
                <a:solidFill>
                  <a:schemeClr val="tx1"/>
                </a:solidFill>
                <a:latin typeface="+mn-lt"/>
                <a:ea typeface="+mn-ea"/>
                <a:cs typeface="+mn-cs"/>
              </a:defRPr>
            </a:lvl2pPr>
            <a:lvl3pPr marL="914400" indent="-246063" algn="l" rtl="0" eaLnBrk="0" fontAlgn="base" hangingPunct="0">
              <a:lnSpc>
                <a:spcPct val="150000"/>
              </a:lnSpc>
              <a:spcBef>
                <a:spcPts val="0"/>
              </a:spcBef>
              <a:spcAft>
                <a:spcPct val="0"/>
              </a:spcAft>
              <a:buClr>
                <a:srgbClr val="FF0000"/>
              </a:buClr>
              <a:buSzPct val="70000"/>
              <a:buFont typeface="Arial" panose="020B0604020202020204" pitchFamily="34" charset="0"/>
              <a:buChar char="‒"/>
              <a:defRPr sz="1800" kern="1200">
                <a:solidFill>
                  <a:schemeClr val="tx1"/>
                </a:solidFill>
                <a:latin typeface="+mn-lt"/>
                <a:ea typeface="+mn-ea"/>
                <a:cs typeface="+mn-cs"/>
              </a:defRPr>
            </a:lvl3pPr>
            <a:lvl4pPr marL="1187450" indent="-209550" algn="l" rtl="0" eaLnBrk="0" fontAlgn="base" hangingPunct="0">
              <a:lnSpc>
                <a:spcPct val="150000"/>
              </a:lnSpc>
              <a:spcBef>
                <a:spcPts val="0"/>
              </a:spcBef>
              <a:spcAft>
                <a:spcPct val="0"/>
              </a:spcAft>
              <a:buClr>
                <a:srgbClr val="FF0000"/>
              </a:buClr>
              <a:buSzPct val="65000"/>
              <a:buFont typeface="Wingdings" panose="05000000000000000000" pitchFamily="2" charset="2"/>
              <a:buChar char="Ø"/>
              <a:defRPr sz="1700" kern="1200">
                <a:solidFill>
                  <a:schemeClr val="tx1"/>
                </a:solidFill>
                <a:latin typeface="+mn-lt"/>
                <a:ea typeface="+mn-ea"/>
                <a:cs typeface="+mn-cs"/>
              </a:defRPr>
            </a:lvl4pPr>
            <a:lvl5pPr marL="1462088" indent="-209550" algn="l" rtl="0" eaLnBrk="0" fontAlgn="base" hangingPunct="0">
              <a:lnSpc>
                <a:spcPct val="150000"/>
              </a:lnSpc>
              <a:spcBef>
                <a:spcPts val="0"/>
              </a:spcBef>
              <a:spcAft>
                <a:spcPct val="0"/>
              </a:spcAft>
              <a:buClr>
                <a:srgbClr val="FF0000"/>
              </a:buClr>
              <a:buSzPct val="65000"/>
              <a:buFont typeface="Arial" panose="020B0604020202020204" pitchFamily="34" charset="0"/>
              <a:buChar char="‒"/>
              <a:defRPr sz="16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461963" indent="-461963">
              <a:lnSpc>
                <a:spcPct val="100000"/>
              </a:lnSpc>
              <a:spcAft>
                <a:spcPts val="600"/>
              </a:spcAft>
            </a:pPr>
            <a:r>
              <a:rPr lang="en-US" b="1" dirty="0" smtClean="0">
                <a:latin typeface="Arial" panose="020B0604020202020204" pitchFamily="34" charset="0"/>
                <a:cs typeface="Arial" panose="020B0604020202020204" pitchFamily="34" charset="0"/>
              </a:rPr>
              <a:t>Activate logical switch on throttle stick: </a:t>
            </a:r>
          </a:p>
          <a:p>
            <a:pPr marL="828676" lvl="1" indent="-461963">
              <a:lnSpc>
                <a:spcPct val="100000"/>
              </a:lnSpc>
              <a:spcAft>
                <a:spcPts val="600"/>
              </a:spcAft>
              <a:buFont typeface="Wingdings" pitchFamily="2" charset="2"/>
              <a:buChar char="q"/>
            </a:pPr>
            <a:r>
              <a:rPr lang="en-US" dirty="0" smtClean="0">
                <a:latin typeface="Arial" panose="020B0604020202020204" pitchFamily="34" charset="0"/>
                <a:cs typeface="Arial" panose="020B0604020202020204" pitchFamily="34" charset="0"/>
              </a:rPr>
              <a:t>Set three snap level conditions automatically activated on the basis of throttle level:</a:t>
            </a:r>
          </a:p>
          <a:p>
            <a:pPr marL="1103313" lvl="2" indent="-461963">
              <a:lnSpc>
                <a:spcPct val="100000"/>
              </a:lnSpc>
              <a:spcAft>
                <a:spcPts val="600"/>
              </a:spcAft>
              <a:buFont typeface="Wingdings" pitchFamily="2" charset="2"/>
              <a:buChar char="q"/>
            </a:pPr>
            <a:r>
              <a:rPr lang="en-US" dirty="0" smtClean="0">
                <a:latin typeface="Arial" panose="020B0604020202020204" pitchFamily="34" charset="0"/>
                <a:cs typeface="Arial" panose="020B0604020202020204" pitchFamily="34" charset="0"/>
              </a:rPr>
              <a:t>Snap switch ON</a:t>
            </a:r>
          </a:p>
          <a:p>
            <a:pPr marL="1103313" lvl="2" indent="-461963">
              <a:lnSpc>
                <a:spcPct val="100000"/>
              </a:lnSpc>
              <a:spcAft>
                <a:spcPts val="600"/>
              </a:spcAft>
              <a:buFont typeface="Wingdings" pitchFamily="2" charset="2"/>
              <a:buChar char="q"/>
            </a:pPr>
            <a:r>
              <a:rPr lang="en-US" dirty="0" smtClean="0">
                <a:latin typeface="Arial" panose="020B0604020202020204" pitchFamily="34" charset="0"/>
                <a:cs typeface="Arial" panose="020B0604020202020204" pitchFamily="34" charset="0"/>
              </a:rPr>
              <a:t>Throttle level High-Mid-Low each allowing for a specific condition setting</a:t>
            </a:r>
          </a:p>
        </p:txBody>
      </p:sp>
    </p:spTree>
    <p:extLst>
      <p:ext uri="{BB962C8B-B14F-4D97-AF65-F5344CB8AC3E}">
        <p14:creationId xmlns:p14="http://schemas.microsoft.com/office/powerpoint/2010/main" val="2142292882"/>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Number Placeholder 4"/>
          <p:cNvSpPr>
            <a:spLocks noGrp="1"/>
          </p:cNvSpPr>
          <p:nvPr>
            <p:ph type="sldNum" sz="quarter" idx="4294967295"/>
          </p:nvPr>
        </p:nvSpPr>
        <p:spPr>
          <a:xfrm>
            <a:off x="8153400" y="6516625"/>
            <a:ext cx="762000" cy="365125"/>
          </a:xfrm>
        </p:spPr>
        <p:txBody>
          <a:bodyPr/>
          <a:lstStyle/>
          <a:p>
            <a:pPr>
              <a:defRPr/>
            </a:pPr>
            <a:r>
              <a:rPr lang="en-US" dirty="0">
                <a:latin typeface="Arial" panose="020B0604020202020204" pitchFamily="34" charset="0"/>
                <a:cs typeface="Arial" panose="020B0604020202020204" pitchFamily="34" charset="0"/>
              </a:rPr>
              <a:t>J-</a:t>
            </a:r>
            <a:fld id="{210D6252-5936-4924-A405-CCBDB3CDE010}" type="slidenum">
              <a:rPr lang="en-US">
                <a:latin typeface="Arial" panose="020B0604020202020204" pitchFamily="34" charset="0"/>
                <a:cs typeface="Arial" panose="020B0604020202020204" pitchFamily="34" charset="0"/>
              </a:rPr>
              <a:pPr>
                <a:defRPr/>
              </a:pPr>
              <a:t>25</a:t>
            </a:fld>
            <a:endParaRPr lang="en-US" dirty="0">
              <a:latin typeface="Arial" panose="020B0604020202020204" pitchFamily="34" charset="0"/>
              <a:cs typeface="Arial" panose="020B0604020202020204" pitchFamily="34" charset="0"/>
            </a:endParaRPr>
          </a:p>
        </p:txBody>
      </p:sp>
      <p:sp>
        <p:nvSpPr>
          <p:cNvPr id="11" name="Rectangle 2"/>
          <p:cNvSpPr>
            <a:spLocks noGrp="1" noChangeArrowheads="1"/>
          </p:cNvSpPr>
          <p:nvPr>
            <p:ph type="title"/>
          </p:nvPr>
        </p:nvSpPr>
        <p:spPr>
          <a:xfrm>
            <a:off x="2514600" y="0"/>
            <a:ext cx="6553200" cy="1219200"/>
          </a:xfrm>
        </p:spPr>
        <p:txBody>
          <a:bodyPr lIns="92075" tIns="46038" rIns="92075" bIns="46038" anchor="ctr"/>
          <a:lstStyle/>
          <a:p>
            <a:pPr algn="r">
              <a:defRPr/>
            </a:pPr>
            <a:r>
              <a:rPr lang="en-US" sz="4400" b="1" dirty="0" smtClean="0"/>
              <a:t>Land</a:t>
            </a:r>
            <a:endParaRPr lang="en-US" sz="4400" b="1" dirty="0" smtClean="0">
              <a:latin typeface="Arial" panose="020B0604020202020204" pitchFamily="34" charset="0"/>
              <a:cs typeface="Arial" panose="020B0604020202020204" pitchFamily="34" charset="0"/>
            </a:endParaRPr>
          </a:p>
        </p:txBody>
      </p:sp>
      <p:sp>
        <p:nvSpPr>
          <p:cNvPr id="61" name="Rectangle 3"/>
          <p:cNvSpPr>
            <a:spLocks noGrp="1" noChangeArrowheads="1"/>
          </p:cNvSpPr>
          <p:nvPr>
            <p:ph idx="1"/>
          </p:nvPr>
        </p:nvSpPr>
        <p:spPr>
          <a:xfrm>
            <a:off x="524933" y="1303867"/>
            <a:ext cx="4191000" cy="2658533"/>
          </a:xfrm>
        </p:spPr>
        <p:txBody>
          <a:bodyPr lIns="92075" tIns="46038" rIns="92075" bIns="46038"/>
          <a:lstStyle/>
          <a:p>
            <a:pPr marL="461963" marR="0" indent="-461963" algn="l">
              <a:lnSpc>
                <a:spcPct val="100000"/>
              </a:lnSpc>
              <a:spcAft>
                <a:spcPts val="600"/>
              </a:spcAft>
              <a:buClr>
                <a:srgbClr val="FF0000"/>
              </a:buClr>
              <a:buFont typeface="Wingdings" pitchFamily="2" charset="2"/>
              <a:buChar char="q"/>
            </a:pPr>
            <a:r>
              <a:rPr lang="en-US" b="1" dirty="0" smtClean="0">
                <a:latin typeface="Arial" panose="020B0604020202020204" pitchFamily="34" charset="0"/>
                <a:cs typeface="Arial" panose="020B0604020202020204" pitchFamily="34" charset="0"/>
              </a:rPr>
              <a:t>Activate Land condition on a switch: </a:t>
            </a:r>
          </a:p>
          <a:p>
            <a:pPr marL="828676" lvl="1" indent="-461963">
              <a:lnSpc>
                <a:spcPct val="100000"/>
              </a:lnSpc>
              <a:spcAft>
                <a:spcPts val="600"/>
              </a:spcAft>
              <a:buFont typeface="Wingdings" pitchFamily="2" charset="2"/>
              <a:buChar char="q"/>
            </a:pPr>
            <a:r>
              <a:rPr lang="en-US" dirty="0" smtClean="0">
                <a:latin typeface="Arial" panose="020B0604020202020204" pitchFamily="34" charset="0"/>
                <a:cs typeface="Arial" panose="020B0604020202020204" pitchFamily="34" charset="0"/>
              </a:rPr>
              <a:t>Increase Elevator Exponential (+10%-20%)</a:t>
            </a:r>
          </a:p>
          <a:p>
            <a:pPr marL="828676" lvl="1" indent="-461963">
              <a:lnSpc>
                <a:spcPct val="100000"/>
              </a:lnSpc>
              <a:spcAft>
                <a:spcPts val="600"/>
              </a:spcAft>
              <a:buFont typeface="Wingdings" pitchFamily="2" charset="2"/>
              <a:buChar char="q"/>
            </a:pPr>
            <a:r>
              <a:rPr lang="en-US" dirty="0" smtClean="0">
                <a:latin typeface="Arial" panose="020B0604020202020204" pitchFamily="34" charset="0"/>
                <a:cs typeface="Arial" panose="020B0604020202020204" pitchFamily="34" charset="0"/>
              </a:rPr>
              <a:t>Set low idle condition. </a:t>
            </a:r>
          </a:p>
          <a:p>
            <a:pPr marL="828676" lvl="1" indent="-461963">
              <a:lnSpc>
                <a:spcPct val="100000"/>
              </a:lnSpc>
              <a:spcAft>
                <a:spcPts val="600"/>
              </a:spcAft>
              <a:buFont typeface="Wingdings" pitchFamily="2" charset="2"/>
              <a:buChar char="q"/>
            </a:pPr>
            <a:r>
              <a:rPr lang="en-US" dirty="0" smtClean="0">
                <a:latin typeface="Arial" panose="020B0604020202020204" pitchFamily="34" charset="0"/>
                <a:cs typeface="Arial" panose="020B0604020202020204" pitchFamily="34" charset="0"/>
              </a:rPr>
              <a:t>Higher safety flying idle is therefore set within the default Fly Condition</a:t>
            </a:r>
          </a:p>
        </p:txBody>
      </p:sp>
      <p:pic>
        <p:nvPicPr>
          <p:cNvPr id="2" name="Picture 1" descr="boeing_747_8_aircraft_during_takeoff_in_sunset__2__by_rogue_rattlesnake-dbwoxfd.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50746" y="1312333"/>
            <a:ext cx="4293254" cy="1825651"/>
          </a:xfrm>
          <a:prstGeom prst="rect">
            <a:avLst/>
          </a:prstGeom>
        </p:spPr>
      </p:pic>
    </p:spTree>
    <p:extLst>
      <p:ext uri="{BB962C8B-B14F-4D97-AF65-F5344CB8AC3E}">
        <p14:creationId xmlns:p14="http://schemas.microsoft.com/office/powerpoint/2010/main" val="470192560"/>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Number Placeholder 4"/>
          <p:cNvSpPr>
            <a:spLocks noGrp="1"/>
          </p:cNvSpPr>
          <p:nvPr>
            <p:ph type="sldNum" sz="quarter" idx="4294967295"/>
          </p:nvPr>
        </p:nvSpPr>
        <p:spPr>
          <a:xfrm>
            <a:off x="8153400" y="6516625"/>
            <a:ext cx="762000" cy="365125"/>
          </a:xfrm>
        </p:spPr>
        <p:txBody>
          <a:bodyPr/>
          <a:lstStyle/>
          <a:p>
            <a:pPr>
              <a:defRPr/>
            </a:pPr>
            <a:r>
              <a:rPr lang="en-US" dirty="0">
                <a:latin typeface="Arial" panose="020B0604020202020204" pitchFamily="34" charset="0"/>
                <a:cs typeface="Arial" panose="020B0604020202020204" pitchFamily="34" charset="0"/>
              </a:rPr>
              <a:t>J-</a:t>
            </a:r>
            <a:fld id="{210D6252-5936-4924-A405-CCBDB3CDE010}" type="slidenum">
              <a:rPr lang="en-US">
                <a:latin typeface="Arial" panose="020B0604020202020204" pitchFamily="34" charset="0"/>
                <a:cs typeface="Arial" panose="020B0604020202020204" pitchFamily="34" charset="0"/>
              </a:rPr>
              <a:pPr>
                <a:defRPr/>
              </a:pPr>
              <a:t>26</a:t>
            </a:fld>
            <a:endParaRPr lang="en-US" dirty="0">
              <a:latin typeface="Arial" panose="020B0604020202020204" pitchFamily="34" charset="0"/>
              <a:cs typeface="Arial" panose="020B0604020202020204" pitchFamily="34" charset="0"/>
            </a:endParaRPr>
          </a:p>
        </p:txBody>
      </p:sp>
      <p:sp>
        <p:nvSpPr>
          <p:cNvPr id="11" name="Rectangle 2"/>
          <p:cNvSpPr>
            <a:spLocks noGrp="1" noChangeArrowheads="1"/>
          </p:cNvSpPr>
          <p:nvPr>
            <p:ph type="title"/>
          </p:nvPr>
        </p:nvSpPr>
        <p:spPr>
          <a:xfrm>
            <a:off x="2514600" y="0"/>
            <a:ext cx="6553200" cy="1219200"/>
          </a:xfrm>
        </p:spPr>
        <p:txBody>
          <a:bodyPr lIns="92075" tIns="46038" rIns="92075" bIns="46038" anchor="ctr"/>
          <a:lstStyle/>
          <a:p>
            <a:pPr algn="r">
              <a:defRPr/>
            </a:pPr>
            <a:r>
              <a:rPr lang="en-US" sz="4400" b="1" dirty="0" smtClean="0"/>
              <a:t>TAXI</a:t>
            </a:r>
            <a:endParaRPr lang="en-US" sz="4400" b="1" dirty="0" smtClean="0">
              <a:latin typeface="Arial" panose="020B0604020202020204" pitchFamily="34" charset="0"/>
              <a:cs typeface="Arial" panose="020B0604020202020204" pitchFamily="34" charset="0"/>
            </a:endParaRPr>
          </a:p>
        </p:txBody>
      </p:sp>
      <p:sp>
        <p:nvSpPr>
          <p:cNvPr id="61" name="Rectangle 3"/>
          <p:cNvSpPr>
            <a:spLocks noGrp="1" noChangeArrowheads="1"/>
          </p:cNvSpPr>
          <p:nvPr>
            <p:ph idx="1"/>
          </p:nvPr>
        </p:nvSpPr>
        <p:spPr>
          <a:xfrm>
            <a:off x="524933" y="1303867"/>
            <a:ext cx="4191000" cy="2658533"/>
          </a:xfrm>
        </p:spPr>
        <p:txBody>
          <a:bodyPr lIns="92075" tIns="46038" rIns="92075" bIns="46038"/>
          <a:lstStyle/>
          <a:p>
            <a:pPr marL="461963" marR="0" indent="-461963" algn="l">
              <a:lnSpc>
                <a:spcPct val="100000"/>
              </a:lnSpc>
              <a:spcAft>
                <a:spcPts val="600"/>
              </a:spcAft>
              <a:buClr>
                <a:srgbClr val="FF0000"/>
              </a:buClr>
              <a:buFont typeface="Wingdings" pitchFamily="2" charset="2"/>
              <a:buChar char="q"/>
            </a:pPr>
            <a:r>
              <a:rPr lang="en-US" b="1" dirty="0" smtClean="0">
                <a:latin typeface="Arial" panose="020B0604020202020204" pitchFamily="34" charset="0"/>
                <a:cs typeface="Arial" panose="020B0604020202020204" pitchFamily="34" charset="0"/>
              </a:rPr>
              <a:t>Activate Taxi condition on a switch: </a:t>
            </a:r>
          </a:p>
          <a:p>
            <a:pPr marL="828676" lvl="1" indent="-461963">
              <a:lnSpc>
                <a:spcPct val="100000"/>
              </a:lnSpc>
              <a:spcAft>
                <a:spcPts val="600"/>
              </a:spcAft>
              <a:buFont typeface="Wingdings" pitchFamily="2" charset="2"/>
              <a:buChar char="q"/>
            </a:pPr>
            <a:r>
              <a:rPr lang="en-US" dirty="0" smtClean="0">
                <a:latin typeface="Arial" panose="020B0604020202020204" pitchFamily="34" charset="0"/>
                <a:cs typeface="Arial" panose="020B0604020202020204" pitchFamily="34" charset="0"/>
              </a:rPr>
              <a:t>Max Throw on Elevator</a:t>
            </a:r>
          </a:p>
          <a:p>
            <a:pPr marL="828676" lvl="1" indent="-461963">
              <a:lnSpc>
                <a:spcPct val="100000"/>
              </a:lnSpc>
              <a:spcAft>
                <a:spcPts val="600"/>
              </a:spcAft>
              <a:buFont typeface="Wingdings" pitchFamily="2" charset="2"/>
              <a:buChar char="q"/>
            </a:pPr>
            <a:r>
              <a:rPr lang="en-US" dirty="0" smtClean="0">
                <a:latin typeface="Arial" panose="020B0604020202020204" pitchFamily="34" charset="0"/>
                <a:cs typeface="Arial" panose="020B0604020202020204" pitchFamily="34" charset="0"/>
              </a:rPr>
              <a:t>Max Throw on Rudder</a:t>
            </a:r>
          </a:p>
        </p:txBody>
      </p:sp>
      <p:pic>
        <p:nvPicPr>
          <p:cNvPr id="3" name="Picture 2" descr="videoblocks-jet-airplane-airbus-taxiing-with-landing-light-on-after-sunset-on-axis-hot-air_h5a4nzz1w_thumbnail-small15.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73600" y="1295400"/>
            <a:ext cx="4470400" cy="2514600"/>
          </a:xfrm>
          <a:prstGeom prst="rect">
            <a:avLst/>
          </a:prstGeom>
        </p:spPr>
      </p:pic>
    </p:spTree>
    <p:extLst>
      <p:ext uri="{BB962C8B-B14F-4D97-AF65-F5344CB8AC3E}">
        <p14:creationId xmlns:p14="http://schemas.microsoft.com/office/powerpoint/2010/main" val="816001417"/>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Number Placeholder 4"/>
          <p:cNvSpPr>
            <a:spLocks noGrp="1"/>
          </p:cNvSpPr>
          <p:nvPr>
            <p:ph type="sldNum" sz="quarter" idx="4294967295"/>
          </p:nvPr>
        </p:nvSpPr>
        <p:spPr>
          <a:xfrm>
            <a:off x="8153400" y="6516625"/>
            <a:ext cx="762000" cy="365125"/>
          </a:xfrm>
        </p:spPr>
        <p:txBody>
          <a:bodyPr/>
          <a:lstStyle/>
          <a:p>
            <a:pPr>
              <a:defRPr/>
            </a:pPr>
            <a:r>
              <a:rPr lang="en-US" dirty="0">
                <a:latin typeface="Arial" panose="020B0604020202020204" pitchFamily="34" charset="0"/>
                <a:cs typeface="Arial" panose="020B0604020202020204" pitchFamily="34" charset="0"/>
              </a:rPr>
              <a:t>J-</a:t>
            </a:r>
            <a:fld id="{210D6252-5936-4924-A405-CCBDB3CDE010}" type="slidenum">
              <a:rPr lang="en-US">
                <a:latin typeface="Arial" panose="020B0604020202020204" pitchFamily="34" charset="0"/>
                <a:cs typeface="Arial" panose="020B0604020202020204" pitchFamily="34" charset="0"/>
              </a:rPr>
              <a:pPr>
                <a:defRPr/>
              </a:pPr>
              <a:t>27</a:t>
            </a:fld>
            <a:endParaRPr lang="en-US" dirty="0">
              <a:latin typeface="Arial" panose="020B0604020202020204" pitchFamily="34" charset="0"/>
              <a:cs typeface="Arial" panose="020B0604020202020204" pitchFamily="34" charset="0"/>
            </a:endParaRPr>
          </a:p>
        </p:txBody>
      </p:sp>
      <p:sp>
        <p:nvSpPr>
          <p:cNvPr id="11" name="Rectangle 2"/>
          <p:cNvSpPr>
            <a:spLocks noGrp="1" noChangeArrowheads="1"/>
          </p:cNvSpPr>
          <p:nvPr>
            <p:ph type="title"/>
          </p:nvPr>
        </p:nvSpPr>
        <p:spPr>
          <a:xfrm>
            <a:off x="2514600" y="0"/>
            <a:ext cx="6553200" cy="1219200"/>
          </a:xfrm>
        </p:spPr>
        <p:txBody>
          <a:bodyPr lIns="92075" tIns="46038" rIns="92075" bIns="46038" anchor="ctr"/>
          <a:lstStyle/>
          <a:p>
            <a:pPr algn="r">
              <a:defRPr/>
            </a:pPr>
            <a:r>
              <a:rPr lang="en-US" sz="4400" b="1" dirty="0" smtClean="0"/>
              <a:t>Organize Radio Deck</a:t>
            </a:r>
            <a:endParaRPr lang="en-US" sz="4400" b="1" dirty="0" smtClean="0">
              <a:latin typeface="Arial" panose="020B0604020202020204" pitchFamily="34" charset="0"/>
              <a:cs typeface="Arial" panose="020B0604020202020204" pitchFamily="34" charset="0"/>
            </a:endParaRPr>
          </a:p>
        </p:txBody>
      </p:sp>
      <p:pic>
        <p:nvPicPr>
          <p:cNvPr id="3" name="Picture 2" descr="Transmitter-DUPLEX-DC-24-Multimode-80001509_b_0.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13340" y="2971800"/>
            <a:ext cx="4461933" cy="3346450"/>
          </a:xfrm>
          <a:prstGeom prst="rect">
            <a:avLst/>
          </a:prstGeom>
        </p:spPr>
      </p:pic>
      <p:grpSp>
        <p:nvGrpSpPr>
          <p:cNvPr id="4" name="Group 3"/>
          <p:cNvGrpSpPr/>
          <p:nvPr/>
        </p:nvGrpSpPr>
        <p:grpSpPr>
          <a:xfrm>
            <a:off x="6096000" y="1066800"/>
            <a:ext cx="1447800" cy="1206500"/>
            <a:chOff x="5791200" y="990600"/>
            <a:chExt cx="1447800" cy="1206500"/>
          </a:xfrm>
        </p:grpSpPr>
        <p:sp>
          <p:nvSpPr>
            <p:cNvPr id="7" name="7-Point Star 6"/>
            <p:cNvSpPr/>
            <p:nvPr/>
          </p:nvSpPr>
          <p:spPr>
            <a:xfrm>
              <a:off x="5791200" y="990600"/>
              <a:ext cx="1447800" cy="1206500"/>
            </a:xfrm>
            <a:prstGeom prst="star7">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TextBox 8"/>
            <p:cNvSpPr txBox="1"/>
            <p:nvPr/>
          </p:nvSpPr>
          <p:spPr>
            <a:xfrm>
              <a:off x="5867400" y="1371600"/>
              <a:ext cx="1295400" cy="523220"/>
            </a:xfrm>
            <a:prstGeom prst="rect">
              <a:avLst/>
            </a:prstGeom>
            <a:noFill/>
          </p:spPr>
          <p:txBody>
            <a:bodyPr wrap="square" rtlCol="0">
              <a:spAutoFit/>
            </a:bodyPr>
            <a:lstStyle/>
            <a:p>
              <a:pPr algn="ctr"/>
              <a:r>
                <a:rPr lang="en-US" sz="1400" b="1" dirty="0" smtClean="0"/>
                <a:t>MIND </a:t>
              </a:r>
            </a:p>
            <a:p>
              <a:pPr algn="ctr"/>
              <a:r>
                <a:rPr lang="en-US" sz="1400" b="1" dirty="0" smtClean="0"/>
                <a:t>SAFETY</a:t>
              </a:r>
              <a:endParaRPr lang="en-US" sz="1400" b="1" dirty="0"/>
            </a:p>
          </p:txBody>
        </p:sp>
      </p:grpSp>
      <p:sp>
        <p:nvSpPr>
          <p:cNvPr id="5" name="Rectangle 4"/>
          <p:cNvSpPr/>
          <p:nvPr/>
        </p:nvSpPr>
        <p:spPr>
          <a:xfrm>
            <a:off x="3837140" y="2819400"/>
            <a:ext cx="1524000" cy="9144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Rectangle 11"/>
          <p:cNvSpPr/>
          <p:nvPr/>
        </p:nvSpPr>
        <p:spPr>
          <a:xfrm rot="325532">
            <a:off x="3484125" y="3600177"/>
            <a:ext cx="905140" cy="2430845"/>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TextBox 5"/>
          <p:cNvSpPr txBox="1"/>
          <p:nvPr/>
        </p:nvSpPr>
        <p:spPr>
          <a:xfrm>
            <a:off x="4114963" y="3124200"/>
            <a:ext cx="609437" cy="276999"/>
          </a:xfrm>
          <a:prstGeom prst="rect">
            <a:avLst/>
          </a:prstGeom>
          <a:noFill/>
        </p:spPr>
        <p:txBody>
          <a:bodyPr wrap="none" rtlCol="0">
            <a:spAutoFit/>
          </a:bodyPr>
          <a:lstStyle/>
          <a:p>
            <a:r>
              <a:rPr lang="en-US" sz="1200" b="1" dirty="0" smtClean="0"/>
              <a:t>SNAP</a:t>
            </a:r>
            <a:endParaRPr lang="en-US" sz="1200" b="1" dirty="0"/>
          </a:p>
        </p:txBody>
      </p:sp>
      <p:cxnSp>
        <p:nvCxnSpPr>
          <p:cNvPr id="13" name="Straight Arrow Connector 12"/>
          <p:cNvCxnSpPr/>
          <p:nvPr/>
        </p:nvCxnSpPr>
        <p:spPr>
          <a:xfrm>
            <a:off x="4419600" y="3352800"/>
            <a:ext cx="228600" cy="304800"/>
          </a:xfrm>
          <a:prstGeom prst="straightConnector1">
            <a:avLst/>
          </a:prstGeom>
          <a:ln w="3175" cmpd="sng">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17" name="TextBox 16"/>
          <p:cNvSpPr txBox="1"/>
          <p:nvPr/>
        </p:nvSpPr>
        <p:spPr>
          <a:xfrm>
            <a:off x="5818340" y="6019800"/>
            <a:ext cx="873005" cy="307777"/>
          </a:xfrm>
          <a:prstGeom prst="rect">
            <a:avLst/>
          </a:prstGeom>
          <a:noFill/>
        </p:spPr>
        <p:txBody>
          <a:bodyPr wrap="none" rtlCol="0">
            <a:spAutoFit/>
          </a:bodyPr>
          <a:lstStyle/>
          <a:p>
            <a:r>
              <a:rPr lang="en-US" sz="1400" dirty="0" smtClean="0"/>
              <a:t>MODE 4</a:t>
            </a:r>
            <a:endParaRPr lang="en-US" sz="1400" dirty="0"/>
          </a:p>
        </p:txBody>
      </p:sp>
      <p:sp>
        <p:nvSpPr>
          <p:cNvPr id="20" name="TextBox 19"/>
          <p:cNvSpPr txBox="1"/>
          <p:nvPr/>
        </p:nvSpPr>
        <p:spPr>
          <a:xfrm>
            <a:off x="4370540" y="2743200"/>
            <a:ext cx="757464" cy="276999"/>
          </a:xfrm>
          <a:prstGeom prst="rect">
            <a:avLst/>
          </a:prstGeom>
          <a:noFill/>
        </p:spPr>
        <p:txBody>
          <a:bodyPr wrap="none" rtlCol="0">
            <a:spAutoFit/>
          </a:bodyPr>
          <a:lstStyle/>
          <a:p>
            <a:r>
              <a:rPr lang="en-US" sz="1200" b="1" dirty="0" smtClean="0"/>
              <a:t>CIRCLE</a:t>
            </a:r>
            <a:endParaRPr lang="en-US" sz="1200" b="1" dirty="0"/>
          </a:p>
        </p:txBody>
      </p:sp>
      <p:sp>
        <p:nvSpPr>
          <p:cNvPr id="21" name="TextBox 20"/>
          <p:cNvSpPr txBox="1"/>
          <p:nvPr/>
        </p:nvSpPr>
        <p:spPr>
          <a:xfrm>
            <a:off x="5062239" y="2514600"/>
            <a:ext cx="543839" cy="276999"/>
          </a:xfrm>
          <a:prstGeom prst="rect">
            <a:avLst/>
          </a:prstGeom>
          <a:noFill/>
        </p:spPr>
        <p:txBody>
          <a:bodyPr wrap="none" rtlCol="0">
            <a:spAutoFit/>
          </a:bodyPr>
          <a:lstStyle/>
          <a:p>
            <a:r>
              <a:rPr lang="en-US" sz="1200" b="1" dirty="0" smtClean="0"/>
              <a:t>SPIN</a:t>
            </a:r>
            <a:endParaRPr lang="en-US" sz="1200" b="1" dirty="0"/>
          </a:p>
        </p:txBody>
      </p:sp>
      <p:cxnSp>
        <p:nvCxnSpPr>
          <p:cNvPr id="22" name="Straight Arrow Connector 21"/>
          <p:cNvCxnSpPr/>
          <p:nvPr/>
        </p:nvCxnSpPr>
        <p:spPr>
          <a:xfrm>
            <a:off x="4903940" y="3048000"/>
            <a:ext cx="0" cy="838200"/>
          </a:xfrm>
          <a:prstGeom prst="straightConnector1">
            <a:avLst/>
          </a:prstGeom>
          <a:ln w="3175" cmpd="sng">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24" name="Straight Arrow Connector 23"/>
          <p:cNvCxnSpPr/>
          <p:nvPr/>
        </p:nvCxnSpPr>
        <p:spPr>
          <a:xfrm flipH="1">
            <a:off x="5132540" y="2819400"/>
            <a:ext cx="152400" cy="1066800"/>
          </a:xfrm>
          <a:prstGeom prst="straightConnector1">
            <a:avLst/>
          </a:prstGeom>
          <a:ln w="3175" cmpd="sng">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26" name="TextBox 25"/>
          <p:cNvSpPr txBox="1"/>
          <p:nvPr/>
        </p:nvSpPr>
        <p:spPr>
          <a:xfrm>
            <a:off x="5757216" y="2667000"/>
            <a:ext cx="740407" cy="276999"/>
          </a:xfrm>
          <a:prstGeom prst="rect">
            <a:avLst/>
          </a:prstGeom>
          <a:noFill/>
        </p:spPr>
        <p:txBody>
          <a:bodyPr wrap="none" rtlCol="0">
            <a:spAutoFit/>
          </a:bodyPr>
          <a:lstStyle/>
          <a:p>
            <a:r>
              <a:rPr lang="en-US" sz="1200" b="1" dirty="0" smtClean="0"/>
              <a:t>CHOKE</a:t>
            </a:r>
            <a:endParaRPr lang="en-US" sz="1200" b="1" dirty="0"/>
          </a:p>
        </p:txBody>
      </p:sp>
      <p:cxnSp>
        <p:nvCxnSpPr>
          <p:cNvPr id="27" name="Straight Arrow Connector 26"/>
          <p:cNvCxnSpPr>
            <a:stCxn id="3" idx="0"/>
          </p:cNvCxnSpPr>
          <p:nvPr/>
        </p:nvCxnSpPr>
        <p:spPr>
          <a:xfrm flipH="1">
            <a:off x="5437340" y="2971800"/>
            <a:ext cx="706967" cy="1066800"/>
          </a:xfrm>
          <a:prstGeom prst="straightConnector1">
            <a:avLst/>
          </a:prstGeom>
          <a:ln w="3175" cmpd="sng">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30" name="TextBox 29"/>
          <p:cNvSpPr txBox="1"/>
          <p:nvPr/>
        </p:nvSpPr>
        <p:spPr>
          <a:xfrm>
            <a:off x="6522965" y="2819400"/>
            <a:ext cx="671979" cy="276999"/>
          </a:xfrm>
          <a:prstGeom prst="rect">
            <a:avLst/>
          </a:prstGeom>
          <a:noFill/>
        </p:spPr>
        <p:txBody>
          <a:bodyPr wrap="none" rtlCol="0">
            <a:spAutoFit/>
          </a:bodyPr>
          <a:lstStyle/>
          <a:p>
            <a:r>
              <a:rPr lang="en-US" sz="1200" b="1" dirty="0" smtClean="0"/>
              <a:t>TIMER</a:t>
            </a:r>
            <a:endParaRPr lang="en-US" sz="1200" b="1" dirty="0"/>
          </a:p>
        </p:txBody>
      </p:sp>
      <p:sp>
        <p:nvSpPr>
          <p:cNvPr id="31" name="TextBox 30"/>
          <p:cNvSpPr txBox="1"/>
          <p:nvPr/>
        </p:nvSpPr>
        <p:spPr>
          <a:xfrm>
            <a:off x="6961340" y="2438400"/>
            <a:ext cx="855798" cy="276999"/>
          </a:xfrm>
          <a:prstGeom prst="rect">
            <a:avLst/>
          </a:prstGeom>
          <a:noFill/>
        </p:spPr>
        <p:txBody>
          <a:bodyPr wrap="none" rtlCol="0">
            <a:spAutoFit/>
          </a:bodyPr>
          <a:lstStyle/>
          <a:p>
            <a:r>
              <a:rPr lang="en-US" sz="1200" b="1" dirty="0" smtClean="0"/>
              <a:t>VOLUME</a:t>
            </a:r>
            <a:endParaRPr lang="en-US" sz="1200" b="1" dirty="0"/>
          </a:p>
        </p:txBody>
      </p:sp>
      <p:sp>
        <p:nvSpPr>
          <p:cNvPr id="32" name="TextBox 31"/>
          <p:cNvSpPr txBox="1"/>
          <p:nvPr/>
        </p:nvSpPr>
        <p:spPr>
          <a:xfrm>
            <a:off x="7362320" y="2819400"/>
            <a:ext cx="1338828" cy="461665"/>
          </a:xfrm>
          <a:prstGeom prst="rect">
            <a:avLst/>
          </a:prstGeom>
          <a:noFill/>
        </p:spPr>
        <p:txBody>
          <a:bodyPr wrap="none" rtlCol="0">
            <a:spAutoFit/>
          </a:bodyPr>
          <a:lstStyle/>
          <a:p>
            <a:pPr algn="ctr"/>
            <a:r>
              <a:rPr lang="en-US" sz="1200" b="1" dirty="0" smtClean="0"/>
              <a:t> ZERO AMP </a:t>
            </a:r>
          </a:p>
          <a:p>
            <a:pPr algn="ctr"/>
            <a:r>
              <a:rPr lang="en-US" sz="1200" b="1" dirty="0" smtClean="0"/>
              <a:t>CONSUMPTION</a:t>
            </a:r>
            <a:endParaRPr lang="en-US" sz="1200" b="1" dirty="0"/>
          </a:p>
        </p:txBody>
      </p:sp>
      <p:cxnSp>
        <p:nvCxnSpPr>
          <p:cNvPr id="33" name="Straight Arrow Connector 32"/>
          <p:cNvCxnSpPr>
            <a:stCxn id="30" idx="2"/>
          </p:cNvCxnSpPr>
          <p:nvPr/>
        </p:nvCxnSpPr>
        <p:spPr>
          <a:xfrm>
            <a:off x="6858955" y="3096399"/>
            <a:ext cx="102385" cy="561201"/>
          </a:xfrm>
          <a:prstGeom prst="straightConnector1">
            <a:avLst/>
          </a:prstGeom>
          <a:ln w="3175" cmpd="sng">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37" name="Straight Arrow Connector 36"/>
          <p:cNvCxnSpPr/>
          <p:nvPr/>
        </p:nvCxnSpPr>
        <p:spPr>
          <a:xfrm flipH="1">
            <a:off x="7113740" y="2743200"/>
            <a:ext cx="304800" cy="1295400"/>
          </a:xfrm>
          <a:prstGeom prst="straightConnector1">
            <a:avLst/>
          </a:prstGeom>
          <a:ln w="3175" cmpd="sng">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39" name="Straight Arrow Connector 38"/>
          <p:cNvCxnSpPr>
            <a:stCxn id="32" idx="2"/>
          </p:cNvCxnSpPr>
          <p:nvPr/>
        </p:nvCxnSpPr>
        <p:spPr>
          <a:xfrm flipH="1">
            <a:off x="7342340" y="3281065"/>
            <a:ext cx="689394" cy="605135"/>
          </a:xfrm>
          <a:prstGeom prst="straightConnector1">
            <a:avLst/>
          </a:prstGeom>
          <a:ln w="3175" cmpd="sng">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43" name="TextBox 42"/>
          <p:cNvSpPr txBox="1"/>
          <p:nvPr/>
        </p:nvSpPr>
        <p:spPr>
          <a:xfrm>
            <a:off x="7999919" y="3505200"/>
            <a:ext cx="612067" cy="276999"/>
          </a:xfrm>
          <a:prstGeom prst="rect">
            <a:avLst/>
          </a:prstGeom>
          <a:noFill/>
        </p:spPr>
        <p:txBody>
          <a:bodyPr wrap="none" rtlCol="0">
            <a:spAutoFit/>
          </a:bodyPr>
          <a:lstStyle/>
          <a:p>
            <a:pPr algn="ctr"/>
            <a:r>
              <a:rPr lang="en-US" sz="1200" b="1" dirty="0" smtClean="0"/>
              <a:t>LAND</a:t>
            </a:r>
            <a:endParaRPr lang="en-US" sz="1200" b="1" dirty="0"/>
          </a:p>
        </p:txBody>
      </p:sp>
      <p:cxnSp>
        <p:nvCxnSpPr>
          <p:cNvPr id="44" name="Straight Arrow Connector 43"/>
          <p:cNvCxnSpPr/>
          <p:nvPr/>
        </p:nvCxnSpPr>
        <p:spPr>
          <a:xfrm flipH="1">
            <a:off x="7723340" y="3810000"/>
            <a:ext cx="533400" cy="0"/>
          </a:xfrm>
          <a:prstGeom prst="straightConnector1">
            <a:avLst/>
          </a:prstGeom>
          <a:ln w="3175" cmpd="sng">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61" name="Rectangle 3"/>
          <p:cNvSpPr>
            <a:spLocks noGrp="1" noChangeArrowheads="1"/>
          </p:cNvSpPr>
          <p:nvPr>
            <p:ph idx="1"/>
          </p:nvPr>
        </p:nvSpPr>
        <p:spPr>
          <a:xfrm>
            <a:off x="524933" y="1303867"/>
            <a:ext cx="3742267" cy="3649133"/>
          </a:xfrm>
        </p:spPr>
        <p:txBody>
          <a:bodyPr lIns="92075" tIns="46038" rIns="92075" bIns="46038"/>
          <a:lstStyle/>
          <a:p>
            <a:pPr marL="461963" marR="0" indent="-461963" algn="l">
              <a:lnSpc>
                <a:spcPct val="100000"/>
              </a:lnSpc>
              <a:spcAft>
                <a:spcPts val="600"/>
              </a:spcAft>
              <a:buClr>
                <a:srgbClr val="FF0000"/>
              </a:buClr>
              <a:buFont typeface="Wingdings" pitchFamily="2" charset="2"/>
              <a:buChar char="q"/>
            </a:pPr>
            <a:r>
              <a:rPr lang="en-US" b="1" dirty="0" smtClean="0">
                <a:latin typeface="Arial" panose="020B0604020202020204" pitchFamily="34" charset="0"/>
                <a:cs typeface="Arial" panose="020B0604020202020204" pitchFamily="34" charset="0"/>
              </a:rPr>
              <a:t>Switches, Sliders and Knobs all activated in the same direction</a:t>
            </a:r>
          </a:p>
          <a:p>
            <a:pPr marL="828676" lvl="1" indent="-461963">
              <a:lnSpc>
                <a:spcPct val="100000"/>
              </a:lnSpc>
              <a:spcAft>
                <a:spcPts val="600"/>
              </a:spcAft>
              <a:buFont typeface="Wingdings" pitchFamily="2" charset="2"/>
              <a:buChar char="q"/>
            </a:pPr>
            <a:r>
              <a:rPr lang="en-US" dirty="0" smtClean="0">
                <a:latin typeface="Arial" panose="020B0604020202020204" pitchFamily="34" charset="0"/>
                <a:cs typeface="Arial" panose="020B0604020202020204" pitchFamily="34" charset="0"/>
              </a:rPr>
              <a:t>All In or All out</a:t>
            </a:r>
          </a:p>
          <a:p>
            <a:pPr marL="828676" lvl="1" indent="-461963">
              <a:lnSpc>
                <a:spcPct val="100000"/>
              </a:lnSpc>
              <a:spcAft>
                <a:spcPts val="600"/>
              </a:spcAft>
              <a:buFont typeface="Wingdings" pitchFamily="2" charset="2"/>
              <a:buChar char="q"/>
            </a:pPr>
            <a:r>
              <a:rPr lang="en-US" dirty="0" smtClean="0">
                <a:latin typeface="Arial" panose="020B0604020202020204" pitchFamily="34" charset="0"/>
                <a:cs typeface="Arial" panose="020B0604020202020204" pitchFamily="34" charset="0"/>
              </a:rPr>
              <a:t>Clock wise or counter</a:t>
            </a:r>
          </a:p>
          <a:p>
            <a:pPr marL="461963" indent="-461963">
              <a:lnSpc>
                <a:spcPct val="100000"/>
              </a:lnSpc>
              <a:spcAft>
                <a:spcPts val="600"/>
              </a:spcAft>
            </a:pPr>
            <a:r>
              <a:rPr lang="en-US" b="1" dirty="0" smtClean="0">
                <a:latin typeface="Arial" panose="020B0604020202020204" pitchFamily="34" charset="0"/>
                <a:cs typeface="Arial" panose="020B0604020202020204" pitchFamily="34" charset="0"/>
              </a:rPr>
              <a:t>Flight Conditions Switches all in the same deck area </a:t>
            </a:r>
            <a:r>
              <a:rPr lang="en-US" dirty="0" smtClean="0">
                <a:latin typeface="Arial" panose="020B0604020202020204" pitchFamily="34" charset="0"/>
                <a:cs typeface="Arial" panose="020B0604020202020204" pitchFamily="34" charset="0"/>
              </a:rPr>
              <a:t>(aileron hand)</a:t>
            </a:r>
          </a:p>
          <a:p>
            <a:pPr marL="461963" indent="-461963">
              <a:lnSpc>
                <a:spcPct val="100000"/>
              </a:lnSpc>
              <a:spcAft>
                <a:spcPts val="600"/>
              </a:spcAft>
            </a:pPr>
            <a:r>
              <a:rPr lang="en-US" b="1" dirty="0" smtClean="0">
                <a:latin typeface="Arial" panose="020B0604020202020204" pitchFamily="34" charset="0"/>
                <a:cs typeface="Arial" panose="020B0604020202020204" pitchFamily="34" charset="0"/>
              </a:rPr>
              <a:t>Dangerous functions on sliders or knobs</a:t>
            </a:r>
          </a:p>
          <a:p>
            <a:pPr marL="461963" indent="-461963">
              <a:lnSpc>
                <a:spcPct val="100000"/>
              </a:lnSpc>
              <a:spcAft>
                <a:spcPts val="600"/>
              </a:spcAft>
            </a:pPr>
            <a:endParaRPr lang="en-US" dirty="0" smtClean="0">
              <a:latin typeface="Arial" panose="020B0604020202020204" pitchFamily="34" charset="0"/>
              <a:cs typeface="Arial" panose="020B0604020202020204" pitchFamily="34" charset="0"/>
            </a:endParaRPr>
          </a:p>
        </p:txBody>
      </p:sp>
      <p:sp>
        <p:nvSpPr>
          <p:cNvPr id="48" name="TextBox 47"/>
          <p:cNvSpPr txBox="1"/>
          <p:nvPr/>
        </p:nvSpPr>
        <p:spPr>
          <a:xfrm>
            <a:off x="8040086" y="4419600"/>
            <a:ext cx="774671" cy="461665"/>
          </a:xfrm>
          <a:prstGeom prst="rect">
            <a:avLst/>
          </a:prstGeom>
          <a:noFill/>
        </p:spPr>
        <p:txBody>
          <a:bodyPr wrap="none" rtlCol="0">
            <a:spAutoFit/>
          </a:bodyPr>
          <a:lstStyle/>
          <a:p>
            <a:pPr algn="ctr"/>
            <a:r>
              <a:rPr lang="en-US" sz="1200" b="1" dirty="0" smtClean="0"/>
              <a:t>KILL</a:t>
            </a:r>
          </a:p>
          <a:p>
            <a:pPr algn="ctr"/>
            <a:r>
              <a:rPr lang="en-US" sz="1200" b="1" dirty="0" smtClean="0"/>
              <a:t>ENGINE</a:t>
            </a:r>
            <a:endParaRPr lang="en-US" sz="1200" b="1" dirty="0"/>
          </a:p>
        </p:txBody>
      </p:sp>
      <p:cxnSp>
        <p:nvCxnSpPr>
          <p:cNvPr id="49" name="Straight Arrow Connector 48"/>
          <p:cNvCxnSpPr>
            <a:stCxn id="52" idx="3"/>
          </p:cNvCxnSpPr>
          <p:nvPr/>
        </p:nvCxnSpPr>
        <p:spPr>
          <a:xfrm flipV="1">
            <a:off x="4047407" y="4953000"/>
            <a:ext cx="1533624" cy="367100"/>
          </a:xfrm>
          <a:prstGeom prst="straightConnector1">
            <a:avLst/>
          </a:prstGeom>
          <a:ln w="3175" cmpd="sng">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52" name="TextBox 51"/>
          <p:cNvSpPr txBox="1"/>
          <p:nvPr/>
        </p:nvSpPr>
        <p:spPr>
          <a:xfrm>
            <a:off x="3523631" y="5181600"/>
            <a:ext cx="523776" cy="276999"/>
          </a:xfrm>
          <a:prstGeom prst="rect">
            <a:avLst/>
          </a:prstGeom>
          <a:noFill/>
        </p:spPr>
        <p:txBody>
          <a:bodyPr wrap="none" rtlCol="0">
            <a:spAutoFit/>
          </a:bodyPr>
          <a:lstStyle/>
          <a:p>
            <a:pPr algn="ctr"/>
            <a:r>
              <a:rPr lang="en-US" sz="1200" b="1" dirty="0" smtClean="0"/>
              <a:t>TAXI</a:t>
            </a:r>
            <a:endParaRPr lang="en-US" sz="1200" b="1" dirty="0"/>
          </a:p>
        </p:txBody>
      </p:sp>
      <p:cxnSp>
        <p:nvCxnSpPr>
          <p:cNvPr id="54" name="Straight Arrow Connector 53"/>
          <p:cNvCxnSpPr/>
          <p:nvPr/>
        </p:nvCxnSpPr>
        <p:spPr>
          <a:xfrm flipH="1" flipV="1">
            <a:off x="8019433" y="4267200"/>
            <a:ext cx="228598" cy="152400"/>
          </a:xfrm>
          <a:prstGeom prst="straightConnector1">
            <a:avLst/>
          </a:prstGeom>
          <a:ln w="3175" cmpd="sng">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62" name="TextBox 61"/>
          <p:cNvSpPr txBox="1"/>
          <p:nvPr/>
        </p:nvSpPr>
        <p:spPr>
          <a:xfrm>
            <a:off x="7931337" y="5257800"/>
            <a:ext cx="984063" cy="461665"/>
          </a:xfrm>
          <a:prstGeom prst="rect">
            <a:avLst/>
          </a:prstGeom>
          <a:noFill/>
        </p:spPr>
        <p:txBody>
          <a:bodyPr wrap="none" rtlCol="0">
            <a:spAutoFit/>
          </a:bodyPr>
          <a:lstStyle/>
          <a:p>
            <a:pPr algn="ctr"/>
            <a:r>
              <a:rPr lang="en-US" sz="1200" b="1" dirty="0" smtClean="0"/>
              <a:t>TURN ON</a:t>
            </a:r>
          </a:p>
          <a:p>
            <a:pPr algn="ctr"/>
            <a:r>
              <a:rPr lang="en-US" sz="1200" b="1" dirty="0" smtClean="0"/>
              <a:t>AIRPLANE</a:t>
            </a:r>
            <a:endParaRPr lang="en-US" sz="1200" b="1" dirty="0"/>
          </a:p>
        </p:txBody>
      </p:sp>
      <p:cxnSp>
        <p:nvCxnSpPr>
          <p:cNvPr id="63" name="Straight Arrow Connector 62"/>
          <p:cNvCxnSpPr>
            <a:stCxn id="62" idx="0"/>
          </p:cNvCxnSpPr>
          <p:nvPr/>
        </p:nvCxnSpPr>
        <p:spPr>
          <a:xfrm flipH="1" flipV="1">
            <a:off x="6800231" y="4953000"/>
            <a:ext cx="1623138" cy="304800"/>
          </a:xfrm>
          <a:prstGeom prst="straightConnector1">
            <a:avLst/>
          </a:prstGeom>
          <a:ln w="3175" cmpd="sng">
            <a:solidFill>
              <a:srgbClr val="FF0000"/>
            </a:solidFill>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53707446"/>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9" name="Rectangle 1027"/>
          <p:cNvSpPr>
            <a:spLocks noGrp="1" noChangeArrowheads="1"/>
          </p:cNvSpPr>
          <p:nvPr>
            <p:ph type="subTitle" idx="4294967295"/>
          </p:nvPr>
        </p:nvSpPr>
        <p:spPr>
          <a:xfrm>
            <a:off x="-16933" y="1320800"/>
            <a:ext cx="9144000" cy="1066800"/>
          </a:xfrm>
        </p:spPr>
        <p:txBody>
          <a:bodyPr lIns="91440" rIns="91440"/>
          <a:lstStyle/>
          <a:p>
            <a:pPr marR="0" algn="ctr">
              <a:buFont typeface="Monotype Sorts"/>
              <a:buNone/>
            </a:pPr>
            <a:r>
              <a:rPr lang="en-US" sz="4400" b="1" dirty="0" smtClean="0">
                <a:solidFill>
                  <a:schemeClr val="tx2"/>
                </a:solidFill>
                <a:effectLst>
                  <a:outerShdw blurRad="38100" dist="38100" dir="2700000" algn="tl">
                    <a:schemeClr val="accent4"/>
                  </a:outerShdw>
                </a:effectLst>
                <a:latin typeface="Arial" panose="020B0604020202020204" pitchFamily="34" charset="0"/>
                <a:cs typeface="Arial" panose="020B0604020202020204" pitchFamily="34" charset="0"/>
              </a:rPr>
              <a:t>General Principles</a:t>
            </a:r>
          </a:p>
        </p:txBody>
      </p:sp>
      <p:sp>
        <p:nvSpPr>
          <p:cNvPr id="9218" name="Slide Number Placeholder 4"/>
          <p:cNvSpPr>
            <a:spLocks noGrp="1"/>
          </p:cNvSpPr>
          <p:nvPr>
            <p:ph type="sldNum" sz="quarter" idx="4294967295"/>
          </p:nvPr>
        </p:nvSpPr>
        <p:spPr>
          <a:xfrm>
            <a:off x="8153400" y="6516625"/>
            <a:ext cx="762000" cy="365125"/>
          </a:xfrm>
        </p:spPr>
        <p:txBody>
          <a:bodyPr/>
          <a:lstStyle/>
          <a:p>
            <a:pPr>
              <a:defRPr/>
            </a:pPr>
            <a:r>
              <a:rPr lang="en-US" dirty="0">
                <a:latin typeface="Arial" panose="020B0604020202020204" pitchFamily="34" charset="0"/>
                <a:cs typeface="Arial" panose="020B0604020202020204" pitchFamily="34" charset="0"/>
              </a:rPr>
              <a:t>J-</a:t>
            </a:r>
            <a:fld id="{210D6252-5936-4924-A405-CCBDB3CDE010}" type="slidenum">
              <a:rPr lang="en-US">
                <a:latin typeface="Arial" panose="020B0604020202020204" pitchFamily="34" charset="0"/>
                <a:cs typeface="Arial" panose="020B0604020202020204" pitchFamily="34" charset="0"/>
              </a:rPr>
              <a:pPr>
                <a:defRPr/>
              </a:pPr>
              <a:t>3</a:t>
            </a:fld>
            <a:endParaRPr lang="en-US" dirty="0">
              <a:latin typeface="Arial" panose="020B0604020202020204" pitchFamily="34" charset="0"/>
              <a:cs typeface="Arial" panose="020B0604020202020204" pitchFamily="34" charset="0"/>
            </a:endParaRPr>
          </a:p>
        </p:txBody>
      </p:sp>
      <p:sp>
        <p:nvSpPr>
          <p:cNvPr id="11" name="Rectangle 2"/>
          <p:cNvSpPr>
            <a:spLocks noGrp="1" noChangeArrowheads="1"/>
          </p:cNvSpPr>
          <p:nvPr>
            <p:ph type="title"/>
          </p:nvPr>
        </p:nvSpPr>
        <p:spPr>
          <a:xfrm>
            <a:off x="2438400" y="-76200"/>
            <a:ext cx="6477000" cy="1219200"/>
          </a:xfrm>
        </p:spPr>
        <p:txBody>
          <a:bodyPr lIns="92075" tIns="46038" rIns="92075" bIns="46038" anchor="ctr"/>
          <a:lstStyle/>
          <a:p>
            <a:pPr algn="r">
              <a:defRPr/>
            </a:pPr>
            <a:r>
              <a:rPr lang="en-US" sz="4400" b="1" dirty="0" smtClean="0"/>
              <a:t>Seminar</a:t>
            </a:r>
            <a:r>
              <a:rPr lang="en-US" sz="4400" b="1" dirty="0" smtClean="0">
                <a:latin typeface="Arial" panose="020B0604020202020204" pitchFamily="34" charset="0"/>
                <a:cs typeface="Arial" panose="020B0604020202020204" pitchFamily="34" charset="0"/>
              </a:rPr>
              <a:t> Outline</a:t>
            </a:r>
          </a:p>
        </p:txBody>
      </p:sp>
      <p:sp>
        <p:nvSpPr>
          <p:cNvPr id="7" name="Rectangle 3"/>
          <p:cNvSpPr>
            <a:spLocks noGrp="1" noChangeArrowheads="1"/>
          </p:cNvSpPr>
          <p:nvPr>
            <p:ph idx="1"/>
          </p:nvPr>
        </p:nvSpPr>
        <p:spPr>
          <a:xfrm>
            <a:off x="558800" y="2743200"/>
            <a:ext cx="7391400" cy="3505200"/>
          </a:xfrm>
        </p:spPr>
        <p:txBody>
          <a:bodyPr lIns="92075" tIns="46038" rIns="92075" bIns="46038"/>
          <a:lstStyle/>
          <a:p>
            <a:pPr marL="461963" marR="0" indent="-461963" algn="l">
              <a:lnSpc>
                <a:spcPct val="150000"/>
              </a:lnSpc>
              <a:buClr>
                <a:srgbClr val="FF0000"/>
              </a:buClr>
              <a:buFont typeface="Wingdings" pitchFamily="2" charset="2"/>
              <a:buChar char="q"/>
            </a:pPr>
            <a:r>
              <a:rPr lang="en-US" sz="2800" dirty="0" smtClean="0">
                <a:latin typeface="Arial" panose="020B0604020202020204" pitchFamily="34" charset="0"/>
                <a:cs typeface="Arial" panose="020B0604020202020204" pitchFamily="34" charset="0"/>
              </a:rPr>
              <a:t>Pilot’s Attention</a:t>
            </a:r>
          </a:p>
          <a:p>
            <a:pPr marL="461963" marR="0" indent="-461963" algn="l">
              <a:lnSpc>
                <a:spcPct val="150000"/>
              </a:lnSpc>
              <a:buClr>
                <a:srgbClr val="FF0000"/>
              </a:buClr>
              <a:buFont typeface="Wingdings" pitchFamily="2" charset="2"/>
              <a:buChar char="q"/>
            </a:pPr>
            <a:r>
              <a:rPr lang="en-US" sz="2800" dirty="0" smtClean="0">
                <a:latin typeface="Arial" panose="020B0604020202020204" pitchFamily="34" charset="0"/>
                <a:cs typeface="Arial" panose="020B0604020202020204" pitchFamily="34" charset="0"/>
              </a:rPr>
              <a:t>Safety Solutions</a:t>
            </a:r>
          </a:p>
        </p:txBody>
      </p:sp>
    </p:spTree>
    <p:extLst>
      <p:ext uri="{BB962C8B-B14F-4D97-AF65-F5344CB8AC3E}">
        <p14:creationId xmlns:p14="http://schemas.microsoft.com/office/powerpoint/2010/main" val="3075513195"/>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Number Placeholder 4"/>
          <p:cNvSpPr>
            <a:spLocks noGrp="1"/>
          </p:cNvSpPr>
          <p:nvPr>
            <p:ph type="sldNum" sz="quarter" idx="4294967295"/>
          </p:nvPr>
        </p:nvSpPr>
        <p:spPr>
          <a:xfrm>
            <a:off x="8153400" y="6516625"/>
            <a:ext cx="762000" cy="365125"/>
          </a:xfrm>
        </p:spPr>
        <p:txBody>
          <a:bodyPr/>
          <a:lstStyle/>
          <a:p>
            <a:pPr>
              <a:defRPr/>
            </a:pPr>
            <a:r>
              <a:rPr lang="en-US" dirty="0">
                <a:latin typeface="Arial" panose="020B0604020202020204" pitchFamily="34" charset="0"/>
                <a:cs typeface="Arial" panose="020B0604020202020204" pitchFamily="34" charset="0"/>
              </a:rPr>
              <a:t>J-</a:t>
            </a:r>
            <a:fld id="{210D6252-5936-4924-A405-CCBDB3CDE010}" type="slidenum">
              <a:rPr lang="en-US">
                <a:latin typeface="Arial" panose="020B0604020202020204" pitchFamily="34" charset="0"/>
                <a:cs typeface="Arial" panose="020B0604020202020204" pitchFamily="34" charset="0"/>
              </a:rPr>
              <a:pPr>
                <a:defRPr/>
              </a:pPr>
              <a:t>4</a:t>
            </a:fld>
            <a:endParaRPr lang="en-US" dirty="0">
              <a:latin typeface="Arial" panose="020B0604020202020204" pitchFamily="34" charset="0"/>
              <a:cs typeface="Arial" panose="020B0604020202020204" pitchFamily="34" charset="0"/>
            </a:endParaRPr>
          </a:p>
        </p:txBody>
      </p:sp>
      <p:sp>
        <p:nvSpPr>
          <p:cNvPr id="11" name="Rectangle 2"/>
          <p:cNvSpPr>
            <a:spLocks noGrp="1" noChangeArrowheads="1"/>
          </p:cNvSpPr>
          <p:nvPr>
            <p:ph type="title"/>
          </p:nvPr>
        </p:nvSpPr>
        <p:spPr>
          <a:xfrm>
            <a:off x="2438400" y="-76200"/>
            <a:ext cx="6477000" cy="1219200"/>
          </a:xfrm>
        </p:spPr>
        <p:txBody>
          <a:bodyPr lIns="92075" tIns="46038" rIns="92075" bIns="46038" anchor="ctr"/>
          <a:lstStyle/>
          <a:p>
            <a:pPr algn="r">
              <a:defRPr/>
            </a:pPr>
            <a:r>
              <a:rPr lang="en-US" sz="4400" b="1" dirty="0" smtClean="0"/>
              <a:t>Pilot’s Attention</a:t>
            </a:r>
            <a:endParaRPr lang="en-US" sz="4400" b="1" dirty="0" smtClean="0">
              <a:latin typeface="Arial" panose="020B0604020202020204" pitchFamily="34" charset="0"/>
              <a:cs typeface="Arial" panose="020B0604020202020204" pitchFamily="34" charset="0"/>
            </a:endParaRPr>
          </a:p>
        </p:txBody>
      </p:sp>
      <p:sp>
        <p:nvSpPr>
          <p:cNvPr id="7" name="Rectangle 3"/>
          <p:cNvSpPr>
            <a:spLocks noGrp="1" noChangeArrowheads="1"/>
          </p:cNvSpPr>
          <p:nvPr>
            <p:ph idx="1"/>
          </p:nvPr>
        </p:nvSpPr>
        <p:spPr>
          <a:xfrm>
            <a:off x="533400" y="1295400"/>
            <a:ext cx="8153400" cy="3505200"/>
          </a:xfrm>
        </p:spPr>
        <p:txBody>
          <a:bodyPr lIns="92075" tIns="46038" rIns="92075" bIns="46038"/>
          <a:lstStyle/>
          <a:p>
            <a:pPr marL="461963" marR="0" indent="-461963" algn="l">
              <a:lnSpc>
                <a:spcPct val="100000"/>
              </a:lnSpc>
              <a:spcAft>
                <a:spcPts val="600"/>
              </a:spcAft>
              <a:buClr>
                <a:srgbClr val="FF0000"/>
              </a:buClr>
              <a:buFont typeface="Wingdings" pitchFamily="2" charset="2"/>
              <a:buChar char="q"/>
            </a:pPr>
            <a:r>
              <a:rPr lang="en-US" dirty="0" smtClean="0">
                <a:latin typeface="Arial" panose="020B0604020202020204" pitchFamily="34" charset="0"/>
                <a:cs typeface="Arial" panose="020B0604020202020204" pitchFamily="34" charset="0"/>
              </a:rPr>
              <a:t>Never loose site of the airplane, never look to the radio.</a:t>
            </a:r>
          </a:p>
          <a:p>
            <a:pPr marL="461963" marR="0" indent="-461963" algn="l">
              <a:lnSpc>
                <a:spcPct val="100000"/>
              </a:lnSpc>
              <a:spcAft>
                <a:spcPts val="600"/>
              </a:spcAft>
              <a:buClr>
                <a:srgbClr val="FF0000"/>
              </a:buClr>
              <a:buFont typeface="Wingdings" pitchFamily="2" charset="2"/>
              <a:buChar char="q"/>
            </a:pPr>
            <a:r>
              <a:rPr lang="en-US" dirty="0" smtClean="0">
                <a:latin typeface="Arial" panose="020B0604020202020204" pitchFamily="34" charset="0"/>
                <a:cs typeface="Arial" panose="020B0604020202020204" pitchFamily="34" charset="0"/>
              </a:rPr>
              <a:t>Think about the sequence, do not think about your switches.</a:t>
            </a:r>
          </a:p>
          <a:p>
            <a:pPr marL="461963" marR="0" indent="-461963" algn="l">
              <a:lnSpc>
                <a:spcPct val="100000"/>
              </a:lnSpc>
              <a:spcAft>
                <a:spcPts val="600"/>
              </a:spcAft>
              <a:buClr>
                <a:srgbClr val="FF0000"/>
              </a:buClr>
              <a:buFont typeface="Wingdings" pitchFamily="2" charset="2"/>
              <a:buChar char="q"/>
            </a:pPr>
            <a:r>
              <a:rPr lang="en-US" dirty="0" smtClean="0">
                <a:latin typeface="Arial" panose="020B0604020202020204" pitchFamily="34" charset="0"/>
                <a:cs typeface="Arial" panose="020B0604020202020204" pitchFamily="34" charset="0"/>
              </a:rPr>
              <a:t>Minimize the use of sliders and switches.</a:t>
            </a:r>
          </a:p>
          <a:p>
            <a:pPr marL="461963" marR="0" indent="-461963" algn="l">
              <a:lnSpc>
                <a:spcPct val="100000"/>
              </a:lnSpc>
              <a:spcAft>
                <a:spcPts val="600"/>
              </a:spcAft>
              <a:buClr>
                <a:srgbClr val="FF0000"/>
              </a:buClr>
              <a:buFont typeface="Wingdings" pitchFamily="2" charset="2"/>
              <a:buChar char="q"/>
            </a:pPr>
            <a:r>
              <a:rPr lang="en-US" dirty="0" smtClean="0">
                <a:latin typeface="Arial" panose="020B0604020202020204" pitchFamily="34" charset="0"/>
                <a:cs typeface="Arial" panose="020B0604020202020204" pitchFamily="34" charset="0"/>
              </a:rPr>
              <a:t>Automatize your movements.</a:t>
            </a:r>
          </a:p>
        </p:txBody>
      </p:sp>
      <p:pic>
        <p:nvPicPr>
          <p:cNvPr id="2" name="Picture 1" descr="1842.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4400" y="4038600"/>
            <a:ext cx="2073779" cy="2438400"/>
          </a:xfrm>
          <a:prstGeom prst="rect">
            <a:avLst/>
          </a:prstGeom>
        </p:spPr>
      </p:pic>
      <p:pic>
        <p:nvPicPr>
          <p:cNvPr id="3" name="Picture 2" descr="1844.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81400" y="4038600"/>
            <a:ext cx="2073780" cy="2438400"/>
          </a:xfrm>
          <a:prstGeom prst="rect">
            <a:avLst/>
          </a:prstGeom>
        </p:spPr>
      </p:pic>
      <p:pic>
        <p:nvPicPr>
          <p:cNvPr id="5" name="Picture 4" descr="1843.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26323" y="4038600"/>
            <a:ext cx="2079477" cy="2445099"/>
          </a:xfrm>
          <a:prstGeom prst="rect">
            <a:avLst/>
          </a:prstGeom>
        </p:spPr>
      </p:pic>
    </p:spTree>
    <p:extLst>
      <p:ext uri="{BB962C8B-B14F-4D97-AF65-F5344CB8AC3E}">
        <p14:creationId xmlns:p14="http://schemas.microsoft.com/office/powerpoint/2010/main" val="63830785"/>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Number Placeholder 4"/>
          <p:cNvSpPr>
            <a:spLocks noGrp="1"/>
          </p:cNvSpPr>
          <p:nvPr>
            <p:ph type="sldNum" sz="quarter" idx="4294967295"/>
          </p:nvPr>
        </p:nvSpPr>
        <p:spPr>
          <a:xfrm>
            <a:off x="8153400" y="6516625"/>
            <a:ext cx="762000" cy="365125"/>
          </a:xfrm>
        </p:spPr>
        <p:txBody>
          <a:bodyPr/>
          <a:lstStyle/>
          <a:p>
            <a:pPr>
              <a:defRPr/>
            </a:pPr>
            <a:r>
              <a:rPr lang="en-US" dirty="0">
                <a:latin typeface="Arial" panose="020B0604020202020204" pitchFamily="34" charset="0"/>
                <a:cs typeface="Arial" panose="020B0604020202020204" pitchFamily="34" charset="0"/>
              </a:rPr>
              <a:t>J-</a:t>
            </a:r>
            <a:fld id="{210D6252-5936-4924-A405-CCBDB3CDE010}" type="slidenum">
              <a:rPr lang="en-US">
                <a:latin typeface="Arial" panose="020B0604020202020204" pitchFamily="34" charset="0"/>
                <a:cs typeface="Arial" panose="020B0604020202020204" pitchFamily="34" charset="0"/>
              </a:rPr>
              <a:pPr>
                <a:defRPr/>
              </a:pPr>
              <a:t>5</a:t>
            </a:fld>
            <a:endParaRPr lang="en-US" dirty="0">
              <a:latin typeface="Arial" panose="020B0604020202020204" pitchFamily="34" charset="0"/>
              <a:cs typeface="Arial" panose="020B0604020202020204" pitchFamily="34" charset="0"/>
            </a:endParaRPr>
          </a:p>
        </p:txBody>
      </p:sp>
      <p:sp>
        <p:nvSpPr>
          <p:cNvPr id="11" name="Rectangle 2"/>
          <p:cNvSpPr>
            <a:spLocks noGrp="1" noChangeArrowheads="1"/>
          </p:cNvSpPr>
          <p:nvPr>
            <p:ph type="title"/>
          </p:nvPr>
        </p:nvSpPr>
        <p:spPr>
          <a:xfrm>
            <a:off x="2438400" y="-76200"/>
            <a:ext cx="6477000" cy="1219200"/>
          </a:xfrm>
        </p:spPr>
        <p:txBody>
          <a:bodyPr lIns="92075" tIns="46038" rIns="92075" bIns="46038" anchor="ctr"/>
          <a:lstStyle/>
          <a:p>
            <a:pPr algn="r">
              <a:defRPr/>
            </a:pPr>
            <a:r>
              <a:rPr lang="en-US" sz="4400" b="1" dirty="0" smtClean="0"/>
              <a:t>Safety Solutions</a:t>
            </a:r>
            <a:endParaRPr lang="en-US" sz="4400" b="1" dirty="0" smtClean="0">
              <a:latin typeface="Arial" panose="020B0604020202020204" pitchFamily="34" charset="0"/>
              <a:cs typeface="Arial" panose="020B0604020202020204" pitchFamily="34" charset="0"/>
            </a:endParaRPr>
          </a:p>
        </p:txBody>
      </p:sp>
      <p:sp>
        <p:nvSpPr>
          <p:cNvPr id="7" name="Rectangle 3"/>
          <p:cNvSpPr>
            <a:spLocks noGrp="1" noChangeArrowheads="1"/>
          </p:cNvSpPr>
          <p:nvPr>
            <p:ph idx="1"/>
          </p:nvPr>
        </p:nvSpPr>
        <p:spPr>
          <a:xfrm>
            <a:off x="533400" y="1295400"/>
            <a:ext cx="8153400" cy="1752600"/>
          </a:xfrm>
        </p:spPr>
        <p:txBody>
          <a:bodyPr lIns="92075" tIns="46038" rIns="92075" bIns="46038"/>
          <a:lstStyle/>
          <a:p>
            <a:pPr marL="461963" marR="0" indent="-461963" algn="l">
              <a:lnSpc>
                <a:spcPct val="100000"/>
              </a:lnSpc>
              <a:spcAft>
                <a:spcPts val="600"/>
              </a:spcAft>
              <a:buClr>
                <a:srgbClr val="FF0000"/>
              </a:buClr>
              <a:buFont typeface="Wingdings" pitchFamily="2" charset="2"/>
              <a:buChar char="q"/>
            </a:pPr>
            <a:r>
              <a:rPr lang="en-US" dirty="0" smtClean="0">
                <a:latin typeface="Arial" panose="020B0604020202020204" pitchFamily="34" charset="0"/>
                <a:cs typeface="Arial" panose="020B0604020202020204" pitchFamily="34" charset="0"/>
              </a:rPr>
              <a:t>Implement ‘Stupid Proof’ solutions, so that anxiety or lack of attention will never result in a crash.</a:t>
            </a:r>
          </a:p>
          <a:p>
            <a:pPr marL="461963" marR="0" indent="-461963" algn="l">
              <a:lnSpc>
                <a:spcPct val="100000"/>
              </a:lnSpc>
              <a:spcAft>
                <a:spcPts val="600"/>
              </a:spcAft>
              <a:buClr>
                <a:srgbClr val="FF0000"/>
              </a:buClr>
              <a:buFont typeface="Wingdings" pitchFamily="2" charset="2"/>
              <a:buChar char="q"/>
            </a:pPr>
            <a:r>
              <a:rPr lang="en-US" dirty="0" smtClean="0">
                <a:latin typeface="Arial" panose="020B0604020202020204" pitchFamily="34" charset="0"/>
                <a:cs typeface="Arial" panose="020B0604020202020204" pitchFamily="34" charset="0"/>
              </a:rPr>
              <a:t>Dangerous commands should go on sliders or knobs.</a:t>
            </a:r>
          </a:p>
          <a:p>
            <a:pPr marL="461963" marR="0" indent="-461963" algn="l">
              <a:lnSpc>
                <a:spcPct val="100000"/>
              </a:lnSpc>
              <a:spcAft>
                <a:spcPts val="600"/>
              </a:spcAft>
              <a:buClr>
                <a:srgbClr val="FF0000"/>
              </a:buClr>
              <a:buFont typeface="Wingdings" pitchFamily="2" charset="2"/>
              <a:buChar char="q"/>
            </a:pPr>
            <a:r>
              <a:rPr lang="en-US" dirty="0" smtClean="0">
                <a:latin typeface="Arial" panose="020B0604020202020204" pitchFamily="34" charset="0"/>
                <a:cs typeface="Arial" panose="020B0604020202020204" pitchFamily="34" charset="0"/>
              </a:rPr>
              <a:t>Switches should activate only flight conditions.</a:t>
            </a:r>
          </a:p>
          <a:p>
            <a:pPr marL="461963" marR="0" indent="-461963" algn="l">
              <a:lnSpc>
                <a:spcPct val="100000"/>
              </a:lnSpc>
              <a:spcAft>
                <a:spcPts val="600"/>
              </a:spcAft>
              <a:buClr>
                <a:srgbClr val="FF0000"/>
              </a:buClr>
              <a:buFont typeface="Wingdings" pitchFamily="2" charset="2"/>
              <a:buChar char="q"/>
            </a:pPr>
            <a:endParaRPr lang="en-US" dirty="0" smtClean="0">
              <a:latin typeface="Arial" panose="020B0604020202020204" pitchFamily="34" charset="0"/>
              <a:cs typeface="Arial" panose="020B0604020202020204" pitchFamily="34" charset="0"/>
            </a:endParaRPr>
          </a:p>
        </p:txBody>
      </p:sp>
      <p:sp>
        <p:nvSpPr>
          <p:cNvPr id="12" name="TextBox 11"/>
          <p:cNvSpPr txBox="1"/>
          <p:nvPr/>
        </p:nvSpPr>
        <p:spPr>
          <a:xfrm>
            <a:off x="7239000" y="5943600"/>
            <a:ext cx="877163" cy="369332"/>
          </a:xfrm>
          <a:prstGeom prst="rect">
            <a:avLst/>
          </a:prstGeom>
          <a:noFill/>
        </p:spPr>
        <p:txBody>
          <a:bodyPr wrap="none" rtlCol="0">
            <a:spAutoFit/>
          </a:bodyPr>
          <a:lstStyle/>
          <a:p>
            <a:r>
              <a:rPr lang="en-US" b="1" dirty="0" smtClean="0"/>
              <a:t>STICK</a:t>
            </a:r>
            <a:endParaRPr lang="en-US" b="1" dirty="0"/>
          </a:p>
        </p:txBody>
      </p:sp>
      <p:sp>
        <p:nvSpPr>
          <p:cNvPr id="14" name="TextBox 13"/>
          <p:cNvSpPr txBox="1"/>
          <p:nvPr/>
        </p:nvSpPr>
        <p:spPr>
          <a:xfrm>
            <a:off x="768146" y="3657600"/>
            <a:ext cx="1095034" cy="369332"/>
          </a:xfrm>
          <a:prstGeom prst="rect">
            <a:avLst/>
          </a:prstGeom>
          <a:noFill/>
        </p:spPr>
        <p:txBody>
          <a:bodyPr wrap="none" rtlCol="0">
            <a:spAutoFit/>
          </a:bodyPr>
          <a:lstStyle/>
          <a:p>
            <a:r>
              <a:rPr lang="en-US" b="1" dirty="0" smtClean="0"/>
              <a:t>SWITCH</a:t>
            </a:r>
            <a:endParaRPr lang="en-US" b="1" dirty="0"/>
          </a:p>
        </p:txBody>
      </p:sp>
      <p:sp>
        <p:nvSpPr>
          <p:cNvPr id="15" name="TextBox 14"/>
          <p:cNvSpPr txBox="1"/>
          <p:nvPr/>
        </p:nvSpPr>
        <p:spPr>
          <a:xfrm>
            <a:off x="800100" y="5943600"/>
            <a:ext cx="1031127" cy="369332"/>
          </a:xfrm>
          <a:prstGeom prst="rect">
            <a:avLst/>
          </a:prstGeom>
          <a:noFill/>
        </p:spPr>
        <p:txBody>
          <a:bodyPr wrap="none" rtlCol="0">
            <a:spAutoFit/>
          </a:bodyPr>
          <a:lstStyle/>
          <a:p>
            <a:r>
              <a:rPr lang="en-US" b="1" dirty="0" smtClean="0"/>
              <a:t>SLIDER</a:t>
            </a:r>
            <a:endParaRPr lang="en-US" b="1" dirty="0"/>
          </a:p>
        </p:txBody>
      </p:sp>
      <p:pic>
        <p:nvPicPr>
          <p:cNvPr id="17" name="Picture 16" descr="21298799_1834711166546154_280777463_o.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6000" y="3048000"/>
            <a:ext cx="4574286" cy="3429000"/>
          </a:xfrm>
          <a:prstGeom prst="rect">
            <a:avLst/>
          </a:prstGeom>
        </p:spPr>
      </p:pic>
      <p:sp>
        <p:nvSpPr>
          <p:cNvPr id="16" name="TextBox 15"/>
          <p:cNvSpPr txBox="1"/>
          <p:nvPr/>
        </p:nvSpPr>
        <p:spPr>
          <a:xfrm>
            <a:off x="7322406" y="3657600"/>
            <a:ext cx="864314" cy="369332"/>
          </a:xfrm>
          <a:prstGeom prst="rect">
            <a:avLst/>
          </a:prstGeom>
          <a:noFill/>
        </p:spPr>
        <p:txBody>
          <a:bodyPr wrap="none" rtlCol="0">
            <a:spAutoFit/>
          </a:bodyPr>
          <a:lstStyle/>
          <a:p>
            <a:r>
              <a:rPr lang="en-US" b="1" dirty="0" smtClean="0"/>
              <a:t>KNOB</a:t>
            </a:r>
            <a:endParaRPr lang="en-US" b="1" dirty="0"/>
          </a:p>
        </p:txBody>
      </p:sp>
      <p:cxnSp>
        <p:nvCxnSpPr>
          <p:cNvPr id="3" name="Straight Arrow Connector 2"/>
          <p:cNvCxnSpPr/>
          <p:nvPr/>
        </p:nvCxnSpPr>
        <p:spPr>
          <a:xfrm>
            <a:off x="1905000" y="6096000"/>
            <a:ext cx="1524000" cy="76200"/>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18" name="Straight Arrow Connector 17"/>
          <p:cNvCxnSpPr/>
          <p:nvPr/>
        </p:nvCxnSpPr>
        <p:spPr>
          <a:xfrm>
            <a:off x="1981200" y="3886200"/>
            <a:ext cx="1600200" cy="685800"/>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20" name="Straight Arrow Connector 19"/>
          <p:cNvCxnSpPr>
            <a:stCxn id="16" idx="1"/>
          </p:cNvCxnSpPr>
          <p:nvPr/>
        </p:nvCxnSpPr>
        <p:spPr>
          <a:xfrm flipH="1">
            <a:off x="5410200" y="3842266"/>
            <a:ext cx="1912206" cy="577334"/>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23" name="Straight Arrow Connector 22"/>
          <p:cNvCxnSpPr>
            <a:stCxn id="12" idx="1"/>
          </p:cNvCxnSpPr>
          <p:nvPr/>
        </p:nvCxnSpPr>
        <p:spPr>
          <a:xfrm flipH="1" flipV="1">
            <a:off x="5943600" y="5486400"/>
            <a:ext cx="1295400" cy="641866"/>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13942688"/>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9" name="Rectangle 1027"/>
          <p:cNvSpPr>
            <a:spLocks noGrp="1" noChangeArrowheads="1"/>
          </p:cNvSpPr>
          <p:nvPr>
            <p:ph type="subTitle" idx="4294967295"/>
          </p:nvPr>
        </p:nvSpPr>
        <p:spPr>
          <a:xfrm>
            <a:off x="-16933" y="1320800"/>
            <a:ext cx="9144000" cy="1066800"/>
          </a:xfrm>
        </p:spPr>
        <p:txBody>
          <a:bodyPr lIns="91440" rIns="91440"/>
          <a:lstStyle/>
          <a:p>
            <a:pPr marR="0" algn="ctr">
              <a:buFont typeface="Monotype Sorts"/>
              <a:buNone/>
            </a:pPr>
            <a:r>
              <a:rPr lang="en-US" sz="4400" b="1" dirty="0" smtClean="0">
                <a:solidFill>
                  <a:schemeClr val="tx2"/>
                </a:solidFill>
                <a:effectLst>
                  <a:outerShdw blurRad="38100" dist="38100" dir="2700000" algn="tl">
                    <a:schemeClr val="accent4"/>
                  </a:outerShdw>
                </a:effectLst>
                <a:latin typeface="Arial" panose="020B0604020202020204" pitchFamily="34" charset="0"/>
                <a:cs typeface="Arial" panose="020B0604020202020204" pitchFamily="34" charset="0"/>
              </a:rPr>
              <a:t>Airplane Key Settings</a:t>
            </a:r>
          </a:p>
        </p:txBody>
      </p:sp>
      <p:sp>
        <p:nvSpPr>
          <p:cNvPr id="9218" name="Slide Number Placeholder 4"/>
          <p:cNvSpPr>
            <a:spLocks noGrp="1"/>
          </p:cNvSpPr>
          <p:nvPr>
            <p:ph type="sldNum" sz="quarter" idx="4294967295"/>
          </p:nvPr>
        </p:nvSpPr>
        <p:spPr>
          <a:xfrm>
            <a:off x="8153400" y="6516625"/>
            <a:ext cx="762000" cy="365125"/>
          </a:xfrm>
        </p:spPr>
        <p:txBody>
          <a:bodyPr/>
          <a:lstStyle/>
          <a:p>
            <a:pPr>
              <a:defRPr/>
            </a:pPr>
            <a:r>
              <a:rPr lang="en-US" dirty="0">
                <a:latin typeface="Arial" panose="020B0604020202020204" pitchFamily="34" charset="0"/>
                <a:cs typeface="Arial" panose="020B0604020202020204" pitchFamily="34" charset="0"/>
              </a:rPr>
              <a:t>J-</a:t>
            </a:r>
            <a:fld id="{210D6252-5936-4924-A405-CCBDB3CDE010}" type="slidenum">
              <a:rPr lang="en-US">
                <a:latin typeface="Arial" panose="020B0604020202020204" pitchFamily="34" charset="0"/>
                <a:cs typeface="Arial" panose="020B0604020202020204" pitchFamily="34" charset="0"/>
              </a:rPr>
              <a:pPr>
                <a:defRPr/>
              </a:pPr>
              <a:t>6</a:t>
            </a:fld>
            <a:endParaRPr lang="en-US" dirty="0">
              <a:latin typeface="Arial" panose="020B0604020202020204" pitchFamily="34" charset="0"/>
              <a:cs typeface="Arial" panose="020B0604020202020204" pitchFamily="34" charset="0"/>
            </a:endParaRPr>
          </a:p>
        </p:txBody>
      </p:sp>
      <p:sp>
        <p:nvSpPr>
          <p:cNvPr id="11" name="Rectangle 2"/>
          <p:cNvSpPr>
            <a:spLocks noGrp="1" noChangeArrowheads="1"/>
          </p:cNvSpPr>
          <p:nvPr>
            <p:ph type="title"/>
          </p:nvPr>
        </p:nvSpPr>
        <p:spPr>
          <a:xfrm>
            <a:off x="2438400" y="-76200"/>
            <a:ext cx="6477000" cy="1219200"/>
          </a:xfrm>
        </p:spPr>
        <p:txBody>
          <a:bodyPr lIns="92075" tIns="46038" rIns="92075" bIns="46038" anchor="ctr"/>
          <a:lstStyle/>
          <a:p>
            <a:pPr algn="r">
              <a:defRPr/>
            </a:pPr>
            <a:r>
              <a:rPr lang="en-US" sz="4400" b="1" dirty="0" smtClean="0"/>
              <a:t>Seminar</a:t>
            </a:r>
            <a:r>
              <a:rPr lang="en-US" sz="4400" b="1" dirty="0" smtClean="0">
                <a:latin typeface="Arial" panose="020B0604020202020204" pitchFamily="34" charset="0"/>
                <a:cs typeface="Arial" panose="020B0604020202020204" pitchFamily="34" charset="0"/>
              </a:rPr>
              <a:t> Outline</a:t>
            </a:r>
          </a:p>
        </p:txBody>
      </p:sp>
      <p:sp>
        <p:nvSpPr>
          <p:cNvPr id="7" name="Rectangle 3"/>
          <p:cNvSpPr>
            <a:spLocks noGrp="1" noChangeArrowheads="1"/>
          </p:cNvSpPr>
          <p:nvPr>
            <p:ph idx="1"/>
          </p:nvPr>
        </p:nvSpPr>
        <p:spPr>
          <a:xfrm>
            <a:off x="558800" y="2743200"/>
            <a:ext cx="7391400" cy="3505200"/>
          </a:xfrm>
        </p:spPr>
        <p:txBody>
          <a:bodyPr lIns="92075" tIns="46038" rIns="92075" bIns="46038"/>
          <a:lstStyle/>
          <a:p>
            <a:pPr marL="461963" marR="0" indent="-461963" algn="l">
              <a:lnSpc>
                <a:spcPct val="150000"/>
              </a:lnSpc>
              <a:buClr>
                <a:srgbClr val="FF0000"/>
              </a:buClr>
              <a:buFont typeface="Wingdings" pitchFamily="2" charset="2"/>
              <a:buChar char="q"/>
            </a:pPr>
            <a:r>
              <a:rPr lang="en-US" sz="2800" dirty="0" smtClean="0">
                <a:latin typeface="Arial" panose="020B0604020202020204" pitchFamily="34" charset="0"/>
                <a:cs typeface="Arial" panose="020B0604020202020204" pitchFamily="34" charset="0"/>
              </a:rPr>
              <a:t>Balance CG</a:t>
            </a:r>
          </a:p>
          <a:p>
            <a:pPr marL="461963" marR="0" indent="-461963" algn="l">
              <a:lnSpc>
                <a:spcPct val="150000"/>
              </a:lnSpc>
              <a:buClr>
                <a:srgbClr val="FF0000"/>
              </a:buClr>
              <a:buFont typeface="Wingdings" pitchFamily="2" charset="2"/>
              <a:buChar char="q"/>
            </a:pPr>
            <a:r>
              <a:rPr lang="en-US" sz="2800" dirty="0" smtClean="0">
                <a:latin typeface="Arial" panose="020B0604020202020204" pitchFamily="34" charset="0"/>
                <a:cs typeface="Arial" panose="020B0604020202020204" pitchFamily="34" charset="0"/>
              </a:rPr>
              <a:t>Check engine incidence</a:t>
            </a:r>
          </a:p>
          <a:p>
            <a:pPr marL="461963" marR="0" indent="-461963" algn="l">
              <a:lnSpc>
                <a:spcPct val="150000"/>
              </a:lnSpc>
              <a:buClr>
                <a:srgbClr val="FF0000"/>
              </a:buClr>
              <a:buFont typeface="Wingdings" pitchFamily="2" charset="2"/>
              <a:buChar char="q"/>
            </a:pPr>
            <a:r>
              <a:rPr lang="en-US" sz="2800" dirty="0" smtClean="0">
                <a:latin typeface="Arial" panose="020B0604020202020204" pitchFamily="34" charset="0"/>
                <a:cs typeface="Arial" panose="020B0604020202020204" pitchFamily="34" charset="0"/>
              </a:rPr>
              <a:t>Set throws</a:t>
            </a:r>
          </a:p>
          <a:p>
            <a:pPr marL="461963" marR="0" indent="-461963" algn="l">
              <a:lnSpc>
                <a:spcPct val="150000"/>
              </a:lnSpc>
              <a:buClr>
                <a:srgbClr val="FF0000"/>
              </a:buClr>
              <a:buFont typeface="Wingdings" pitchFamily="2" charset="2"/>
              <a:buChar char="q"/>
            </a:pPr>
            <a:r>
              <a:rPr lang="en-US" sz="2800" dirty="0" smtClean="0">
                <a:latin typeface="Arial" panose="020B0604020202020204" pitchFamily="34" charset="0"/>
                <a:cs typeface="Arial" panose="020B0604020202020204" pitchFamily="34" charset="0"/>
              </a:rPr>
              <a:t>Align Elevator</a:t>
            </a:r>
          </a:p>
        </p:txBody>
      </p:sp>
    </p:spTree>
    <p:extLst>
      <p:ext uri="{BB962C8B-B14F-4D97-AF65-F5344CB8AC3E}">
        <p14:creationId xmlns:p14="http://schemas.microsoft.com/office/powerpoint/2010/main" val="1804298952"/>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Number Placeholder 4"/>
          <p:cNvSpPr>
            <a:spLocks noGrp="1"/>
          </p:cNvSpPr>
          <p:nvPr>
            <p:ph type="sldNum" sz="quarter" idx="4294967295"/>
          </p:nvPr>
        </p:nvSpPr>
        <p:spPr>
          <a:xfrm>
            <a:off x="8153400" y="6516625"/>
            <a:ext cx="762000" cy="365125"/>
          </a:xfrm>
        </p:spPr>
        <p:txBody>
          <a:bodyPr/>
          <a:lstStyle/>
          <a:p>
            <a:pPr>
              <a:defRPr/>
            </a:pPr>
            <a:r>
              <a:rPr lang="en-US" dirty="0">
                <a:latin typeface="Arial" panose="020B0604020202020204" pitchFamily="34" charset="0"/>
                <a:cs typeface="Arial" panose="020B0604020202020204" pitchFamily="34" charset="0"/>
              </a:rPr>
              <a:t>J-</a:t>
            </a:r>
            <a:fld id="{210D6252-5936-4924-A405-CCBDB3CDE010}" type="slidenum">
              <a:rPr lang="en-US">
                <a:latin typeface="Arial" panose="020B0604020202020204" pitchFamily="34" charset="0"/>
                <a:cs typeface="Arial" panose="020B0604020202020204" pitchFamily="34" charset="0"/>
              </a:rPr>
              <a:pPr>
                <a:defRPr/>
              </a:pPr>
              <a:t>7</a:t>
            </a:fld>
            <a:endParaRPr lang="en-US" dirty="0">
              <a:latin typeface="Arial" panose="020B0604020202020204" pitchFamily="34" charset="0"/>
              <a:cs typeface="Arial" panose="020B0604020202020204" pitchFamily="34" charset="0"/>
            </a:endParaRPr>
          </a:p>
        </p:txBody>
      </p:sp>
      <p:sp>
        <p:nvSpPr>
          <p:cNvPr id="11" name="Rectangle 2"/>
          <p:cNvSpPr>
            <a:spLocks noGrp="1" noChangeArrowheads="1"/>
          </p:cNvSpPr>
          <p:nvPr>
            <p:ph type="title"/>
          </p:nvPr>
        </p:nvSpPr>
        <p:spPr>
          <a:xfrm>
            <a:off x="3124200" y="0"/>
            <a:ext cx="5943600" cy="1219200"/>
          </a:xfrm>
        </p:spPr>
        <p:txBody>
          <a:bodyPr lIns="92075" tIns="46038" rIns="92075" bIns="46038" anchor="ctr"/>
          <a:lstStyle/>
          <a:p>
            <a:pPr algn="r">
              <a:defRPr/>
            </a:pPr>
            <a:r>
              <a:rPr lang="en-US" sz="4400" b="1" dirty="0" smtClean="0"/>
              <a:t>Balance CG</a:t>
            </a:r>
            <a:endParaRPr lang="en-US" sz="4400" b="1" dirty="0" smtClean="0">
              <a:latin typeface="Arial" panose="020B0604020202020204" pitchFamily="34" charset="0"/>
              <a:cs typeface="Arial" panose="020B0604020202020204" pitchFamily="34" charset="0"/>
            </a:endParaRPr>
          </a:p>
        </p:txBody>
      </p:sp>
      <p:sp>
        <p:nvSpPr>
          <p:cNvPr id="12" name="Rectangle 3"/>
          <p:cNvSpPr>
            <a:spLocks noGrp="1" noChangeArrowheads="1"/>
          </p:cNvSpPr>
          <p:nvPr>
            <p:ph idx="1"/>
          </p:nvPr>
        </p:nvSpPr>
        <p:spPr>
          <a:xfrm>
            <a:off x="533400" y="1752600"/>
            <a:ext cx="4419600" cy="2057400"/>
          </a:xfrm>
        </p:spPr>
        <p:txBody>
          <a:bodyPr lIns="92075" tIns="46038" rIns="92075" bIns="46038"/>
          <a:lstStyle/>
          <a:p>
            <a:pPr marL="461963" marR="0" indent="-461963" algn="l">
              <a:lnSpc>
                <a:spcPct val="100000"/>
              </a:lnSpc>
              <a:spcAft>
                <a:spcPts val="600"/>
              </a:spcAft>
              <a:buClr>
                <a:srgbClr val="FF0000"/>
              </a:buClr>
              <a:buFont typeface="Wingdings" pitchFamily="2" charset="2"/>
              <a:buChar char="q"/>
            </a:pPr>
            <a:r>
              <a:rPr lang="en-US" b="1" dirty="0" smtClean="0">
                <a:latin typeface="Arial" panose="020B0604020202020204" pitchFamily="34" charset="0"/>
                <a:cs typeface="Arial" panose="020B0604020202020204" pitchFamily="34" charset="0"/>
              </a:rPr>
              <a:t>45° down line, moderate throttle, elevator centered, observe positive or negative pitch:</a:t>
            </a:r>
          </a:p>
          <a:p>
            <a:pPr marL="828676" lvl="1" indent="-461963">
              <a:lnSpc>
                <a:spcPct val="100000"/>
              </a:lnSpc>
              <a:spcAft>
                <a:spcPts val="600"/>
              </a:spcAft>
              <a:buFont typeface="Wingdings" pitchFamily="2" charset="2"/>
              <a:buChar char="q"/>
            </a:pPr>
            <a:r>
              <a:rPr lang="en-US" dirty="0" smtClean="0">
                <a:latin typeface="Arial" panose="020B0604020202020204" pitchFamily="34" charset="0"/>
                <a:cs typeface="Arial" panose="020B0604020202020204" pitchFamily="34" charset="0"/>
              </a:rPr>
              <a:t>If Negative: CG too far back </a:t>
            </a:r>
          </a:p>
          <a:p>
            <a:pPr marL="828676" lvl="1" indent="-461963">
              <a:lnSpc>
                <a:spcPct val="100000"/>
              </a:lnSpc>
              <a:spcAft>
                <a:spcPts val="600"/>
              </a:spcAft>
              <a:buFont typeface="Wingdings" pitchFamily="2" charset="2"/>
              <a:buChar char="q"/>
            </a:pPr>
            <a:r>
              <a:rPr lang="en-US" dirty="0" smtClean="0">
                <a:latin typeface="Arial" panose="020B0604020202020204" pitchFamily="34" charset="0"/>
                <a:cs typeface="Arial" panose="020B0604020202020204" pitchFamily="34" charset="0"/>
              </a:rPr>
              <a:t>If Positive: CG too far forward</a:t>
            </a:r>
          </a:p>
        </p:txBody>
      </p:sp>
      <p:sp>
        <p:nvSpPr>
          <p:cNvPr id="4" name="TextBox 3"/>
          <p:cNvSpPr txBox="1"/>
          <p:nvPr/>
        </p:nvSpPr>
        <p:spPr>
          <a:xfrm>
            <a:off x="533400" y="1303867"/>
            <a:ext cx="3835806" cy="369332"/>
          </a:xfrm>
          <a:prstGeom prst="rect">
            <a:avLst/>
          </a:prstGeom>
          <a:noFill/>
        </p:spPr>
        <p:txBody>
          <a:bodyPr wrap="none" rtlCol="0">
            <a:spAutoFit/>
          </a:bodyPr>
          <a:lstStyle/>
          <a:p>
            <a:r>
              <a:rPr lang="en-US" dirty="0" smtClean="0"/>
              <a:t>AFTER LEVEL FLIGHT TRIMMING</a:t>
            </a:r>
            <a:endParaRPr lang="en-US" dirty="0"/>
          </a:p>
        </p:txBody>
      </p:sp>
      <p:pic>
        <p:nvPicPr>
          <p:cNvPr id="5" name="Picture 4" descr="rc-airplane-trimming-dive-test.gi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05400" y="1303867"/>
            <a:ext cx="3733800" cy="2993845"/>
          </a:xfrm>
          <a:prstGeom prst="rect">
            <a:avLst/>
          </a:prstGeom>
        </p:spPr>
      </p:pic>
      <p:sp>
        <p:nvSpPr>
          <p:cNvPr id="13" name="TextBox 12"/>
          <p:cNvSpPr txBox="1"/>
          <p:nvPr/>
        </p:nvSpPr>
        <p:spPr>
          <a:xfrm>
            <a:off x="5715000" y="4572000"/>
            <a:ext cx="2971800" cy="830997"/>
          </a:xfrm>
          <a:prstGeom prst="rect">
            <a:avLst/>
          </a:prstGeom>
          <a:noFill/>
        </p:spPr>
        <p:txBody>
          <a:bodyPr wrap="square" rtlCol="0">
            <a:spAutoFit/>
          </a:bodyPr>
          <a:lstStyle/>
          <a:p>
            <a:pPr algn="ctr"/>
            <a:r>
              <a:rPr lang="en-US" sz="1600" dirty="0" smtClean="0"/>
              <a:t>Outcome is determined by the trimming required to maintain level flight at full power</a:t>
            </a:r>
          </a:p>
        </p:txBody>
      </p:sp>
      <p:sp>
        <p:nvSpPr>
          <p:cNvPr id="14" name="Rectangle 3"/>
          <p:cNvSpPr txBox="1">
            <a:spLocks noChangeArrowheads="1"/>
          </p:cNvSpPr>
          <p:nvPr/>
        </p:nvSpPr>
        <p:spPr bwMode="auto">
          <a:xfrm>
            <a:off x="550333" y="4114800"/>
            <a:ext cx="4419600" cy="2057400"/>
          </a:xfrm>
          <a:prstGeom prst="rect">
            <a:avLst/>
          </a:prstGeom>
          <a:noFill/>
          <a:ln w="9525">
            <a:noFill/>
            <a:miter lim="800000"/>
            <a:headEnd/>
            <a:tailEnd/>
          </a:ln>
        </p:spPr>
        <p:txBody>
          <a:bodyPr vert="horz" wrap="square" lIns="92075" tIns="46038" rIns="92075" bIns="46038" numCol="1" anchor="t" anchorCtr="0" compatLnSpc="1">
            <a:prstTxWarp prst="textNoShape">
              <a:avLst/>
            </a:prstTxWarp>
          </a:bodyPr>
          <a:lstStyle>
            <a:lvl1pPr marL="273050" indent="-273050" algn="l" rtl="0" eaLnBrk="0" fontAlgn="base" hangingPunct="0">
              <a:lnSpc>
                <a:spcPct val="150000"/>
              </a:lnSpc>
              <a:spcBef>
                <a:spcPts val="0"/>
              </a:spcBef>
              <a:spcAft>
                <a:spcPct val="0"/>
              </a:spcAft>
              <a:buClr>
                <a:srgbClr val="FF0000"/>
              </a:buClr>
              <a:buSzPct val="95000"/>
              <a:buFont typeface="Wingdings" panose="05000000000000000000" pitchFamily="2" charset="2"/>
              <a:buChar char="q"/>
              <a:defRPr sz="2000" kern="1200">
                <a:solidFill>
                  <a:schemeClr val="tx1"/>
                </a:solidFill>
                <a:latin typeface="+mn-lt"/>
                <a:ea typeface="+mn-ea"/>
                <a:cs typeface="+mn-cs"/>
              </a:defRPr>
            </a:lvl1pPr>
            <a:lvl2pPr marL="639763" indent="-246063" algn="l" rtl="0" eaLnBrk="0" fontAlgn="base" hangingPunct="0">
              <a:lnSpc>
                <a:spcPct val="150000"/>
              </a:lnSpc>
              <a:spcBef>
                <a:spcPts val="0"/>
              </a:spcBef>
              <a:spcAft>
                <a:spcPct val="0"/>
              </a:spcAft>
              <a:buClr>
                <a:srgbClr val="FF0000"/>
              </a:buClr>
              <a:buSzPct val="85000"/>
              <a:buFont typeface="Arial" panose="020B0604020202020204" pitchFamily="34" charset="0"/>
              <a:buChar char="‒"/>
              <a:defRPr sz="1800" kern="1200">
                <a:solidFill>
                  <a:schemeClr val="tx1"/>
                </a:solidFill>
                <a:latin typeface="+mn-lt"/>
                <a:ea typeface="+mn-ea"/>
                <a:cs typeface="+mn-cs"/>
              </a:defRPr>
            </a:lvl2pPr>
            <a:lvl3pPr marL="914400" indent="-246063" algn="l" rtl="0" eaLnBrk="0" fontAlgn="base" hangingPunct="0">
              <a:lnSpc>
                <a:spcPct val="150000"/>
              </a:lnSpc>
              <a:spcBef>
                <a:spcPts val="0"/>
              </a:spcBef>
              <a:spcAft>
                <a:spcPct val="0"/>
              </a:spcAft>
              <a:buClr>
                <a:srgbClr val="FF0000"/>
              </a:buClr>
              <a:buSzPct val="70000"/>
              <a:buFont typeface="Arial" panose="020B0604020202020204" pitchFamily="34" charset="0"/>
              <a:buChar char="‒"/>
              <a:defRPr sz="1800" kern="1200">
                <a:solidFill>
                  <a:schemeClr val="tx1"/>
                </a:solidFill>
                <a:latin typeface="+mn-lt"/>
                <a:ea typeface="+mn-ea"/>
                <a:cs typeface="+mn-cs"/>
              </a:defRPr>
            </a:lvl3pPr>
            <a:lvl4pPr marL="1187450" indent="-209550" algn="l" rtl="0" eaLnBrk="0" fontAlgn="base" hangingPunct="0">
              <a:lnSpc>
                <a:spcPct val="150000"/>
              </a:lnSpc>
              <a:spcBef>
                <a:spcPts val="0"/>
              </a:spcBef>
              <a:spcAft>
                <a:spcPct val="0"/>
              </a:spcAft>
              <a:buClr>
                <a:srgbClr val="FF0000"/>
              </a:buClr>
              <a:buSzPct val="65000"/>
              <a:buFont typeface="Wingdings" panose="05000000000000000000" pitchFamily="2" charset="2"/>
              <a:buChar char="Ø"/>
              <a:defRPr sz="1700" kern="1200">
                <a:solidFill>
                  <a:schemeClr val="tx1"/>
                </a:solidFill>
                <a:latin typeface="+mn-lt"/>
                <a:ea typeface="+mn-ea"/>
                <a:cs typeface="+mn-cs"/>
              </a:defRPr>
            </a:lvl4pPr>
            <a:lvl5pPr marL="1462088" indent="-209550" algn="l" rtl="0" eaLnBrk="0" fontAlgn="base" hangingPunct="0">
              <a:lnSpc>
                <a:spcPct val="150000"/>
              </a:lnSpc>
              <a:spcBef>
                <a:spcPts val="0"/>
              </a:spcBef>
              <a:spcAft>
                <a:spcPct val="0"/>
              </a:spcAft>
              <a:buClr>
                <a:srgbClr val="FF0000"/>
              </a:buClr>
              <a:buSzPct val="65000"/>
              <a:buFont typeface="Arial" panose="020B0604020202020204" pitchFamily="34" charset="0"/>
              <a:buChar char="‒"/>
              <a:defRPr sz="16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461963" indent="-461963">
              <a:lnSpc>
                <a:spcPct val="100000"/>
              </a:lnSpc>
              <a:spcAft>
                <a:spcPts val="600"/>
              </a:spcAft>
            </a:pPr>
            <a:r>
              <a:rPr lang="en-US" b="1" dirty="0" smtClean="0">
                <a:latin typeface="Arial" panose="020B0604020202020204" pitchFamily="34" charset="0"/>
                <a:cs typeface="Arial" panose="020B0604020202020204" pitchFamily="34" charset="0"/>
              </a:rPr>
              <a:t>Inverted flight, full throttle, elevator centered, observe positive or negative pitch:</a:t>
            </a:r>
          </a:p>
          <a:p>
            <a:pPr marL="828676" lvl="1" indent="-461963">
              <a:lnSpc>
                <a:spcPct val="100000"/>
              </a:lnSpc>
              <a:spcAft>
                <a:spcPts val="600"/>
              </a:spcAft>
              <a:buFont typeface="Wingdings" pitchFamily="2" charset="2"/>
              <a:buChar char="q"/>
            </a:pPr>
            <a:r>
              <a:rPr lang="en-US" dirty="0" smtClean="0">
                <a:latin typeface="Arial" panose="020B0604020202020204" pitchFamily="34" charset="0"/>
                <a:cs typeface="Arial" panose="020B0604020202020204" pitchFamily="34" charset="0"/>
              </a:rPr>
              <a:t>If Positive: CG too far back</a:t>
            </a:r>
          </a:p>
          <a:p>
            <a:pPr marL="828676" lvl="1" indent="-461963">
              <a:lnSpc>
                <a:spcPct val="100000"/>
              </a:lnSpc>
              <a:spcAft>
                <a:spcPts val="600"/>
              </a:spcAft>
              <a:buFont typeface="Wingdings" pitchFamily="2" charset="2"/>
              <a:buChar char="q"/>
            </a:pPr>
            <a:r>
              <a:rPr lang="en-US" dirty="0" smtClean="0">
                <a:latin typeface="Arial" panose="020B0604020202020204" pitchFamily="34" charset="0"/>
                <a:cs typeface="Arial" panose="020B0604020202020204" pitchFamily="34" charset="0"/>
              </a:rPr>
              <a:t>If Negative: CG too far forward</a:t>
            </a:r>
          </a:p>
          <a:p>
            <a:pPr marL="828676" lvl="1" indent="-461963">
              <a:lnSpc>
                <a:spcPct val="100000"/>
              </a:lnSpc>
              <a:spcAft>
                <a:spcPts val="600"/>
              </a:spcAft>
              <a:buFont typeface="Wingdings" pitchFamily="2" charset="2"/>
              <a:buChar char="q"/>
            </a:pPr>
            <a:r>
              <a:rPr lang="en-US" dirty="0" smtClean="0">
                <a:latin typeface="Arial" panose="020B0604020202020204" pitchFamily="34" charset="0"/>
                <a:cs typeface="Arial" panose="020B0604020202020204" pitchFamily="34" charset="0"/>
              </a:rPr>
              <a:t>If very slightly Negative:  right CG </a:t>
            </a:r>
          </a:p>
        </p:txBody>
      </p:sp>
    </p:spTree>
    <p:extLst>
      <p:ext uri="{BB962C8B-B14F-4D97-AF65-F5344CB8AC3E}">
        <p14:creationId xmlns:p14="http://schemas.microsoft.com/office/powerpoint/2010/main" val="4266431738"/>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Number Placeholder 4"/>
          <p:cNvSpPr>
            <a:spLocks noGrp="1"/>
          </p:cNvSpPr>
          <p:nvPr>
            <p:ph type="sldNum" sz="quarter" idx="4294967295"/>
          </p:nvPr>
        </p:nvSpPr>
        <p:spPr>
          <a:xfrm>
            <a:off x="8153400" y="6516625"/>
            <a:ext cx="762000" cy="365125"/>
          </a:xfrm>
        </p:spPr>
        <p:txBody>
          <a:bodyPr/>
          <a:lstStyle/>
          <a:p>
            <a:pPr>
              <a:defRPr/>
            </a:pPr>
            <a:r>
              <a:rPr lang="en-US" dirty="0">
                <a:latin typeface="Arial" panose="020B0604020202020204" pitchFamily="34" charset="0"/>
                <a:cs typeface="Arial" panose="020B0604020202020204" pitchFamily="34" charset="0"/>
              </a:rPr>
              <a:t>J-</a:t>
            </a:r>
            <a:fld id="{210D6252-5936-4924-A405-CCBDB3CDE010}" type="slidenum">
              <a:rPr lang="en-US">
                <a:latin typeface="Arial" panose="020B0604020202020204" pitchFamily="34" charset="0"/>
                <a:cs typeface="Arial" panose="020B0604020202020204" pitchFamily="34" charset="0"/>
              </a:rPr>
              <a:pPr>
                <a:defRPr/>
              </a:pPr>
              <a:t>8</a:t>
            </a:fld>
            <a:endParaRPr lang="en-US" dirty="0">
              <a:latin typeface="Arial" panose="020B0604020202020204" pitchFamily="34" charset="0"/>
              <a:cs typeface="Arial" panose="020B0604020202020204" pitchFamily="34" charset="0"/>
            </a:endParaRPr>
          </a:p>
        </p:txBody>
      </p:sp>
      <p:sp>
        <p:nvSpPr>
          <p:cNvPr id="11" name="Rectangle 2"/>
          <p:cNvSpPr>
            <a:spLocks noGrp="1" noChangeArrowheads="1"/>
          </p:cNvSpPr>
          <p:nvPr>
            <p:ph type="title"/>
          </p:nvPr>
        </p:nvSpPr>
        <p:spPr>
          <a:xfrm>
            <a:off x="2286000" y="0"/>
            <a:ext cx="6781800" cy="1219200"/>
          </a:xfrm>
        </p:spPr>
        <p:txBody>
          <a:bodyPr lIns="92075" tIns="46038" rIns="92075" bIns="46038" anchor="ctr"/>
          <a:lstStyle/>
          <a:p>
            <a:pPr algn="r">
              <a:defRPr/>
            </a:pPr>
            <a:r>
              <a:rPr lang="en-US" sz="4400" b="1" dirty="0" smtClean="0"/>
              <a:t>Check Engine Incidence</a:t>
            </a:r>
            <a:endParaRPr lang="en-US" sz="4400" b="1" dirty="0" smtClean="0">
              <a:latin typeface="Arial" panose="020B0604020202020204" pitchFamily="34" charset="0"/>
              <a:cs typeface="Arial" panose="020B0604020202020204" pitchFamily="34" charset="0"/>
            </a:endParaRPr>
          </a:p>
        </p:txBody>
      </p:sp>
      <p:pic>
        <p:nvPicPr>
          <p:cNvPr id="3" name="Picture 2" descr="rc-airplane-trimming-climb-test 2.gi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29200" y="1312333"/>
            <a:ext cx="3754815" cy="3581400"/>
          </a:xfrm>
          <a:prstGeom prst="rect">
            <a:avLst/>
          </a:prstGeom>
        </p:spPr>
      </p:pic>
      <p:sp>
        <p:nvSpPr>
          <p:cNvPr id="12" name="Rectangle 3"/>
          <p:cNvSpPr>
            <a:spLocks noGrp="1" noChangeArrowheads="1"/>
          </p:cNvSpPr>
          <p:nvPr>
            <p:ph idx="1"/>
          </p:nvPr>
        </p:nvSpPr>
        <p:spPr>
          <a:xfrm>
            <a:off x="533400" y="1752600"/>
            <a:ext cx="4419600" cy="2057400"/>
          </a:xfrm>
        </p:spPr>
        <p:txBody>
          <a:bodyPr lIns="92075" tIns="46038" rIns="92075" bIns="46038"/>
          <a:lstStyle/>
          <a:p>
            <a:pPr marL="461963" marR="0" indent="-461963" algn="l">
              <a:lnSpc>
                <a:spcPct val="100000"/>
              </a:lnSpc>
              <a:spcAft>
                <a:spcPts val="600"/>
              </a:spcAft>
              <a:buClr>
                <a:srgbClr val="FF0000"/>
              </a:buClr>
              <a:buFont typeface="Wingdings" pitchFamily="2" charset="2"/>
              <a:buChar char="q"/>
            </a:pPr>
            <a:r>
              <a:rPr lang="en-US" b="1" dirty="0" smtClean="0">
                <a:latin typeface="Arial" panose="020B0604020202020204" pitchFamily="34" charset="0"/>
                <a:cs typeface="Arial" panose="020B0604020202020204" pitchFamily="34" charset="0"/>
              </a:rPr>
              <a:t>Vertical up-line at full throttle, rudder and elevator centered, observe a significant right or left yaw:</a:t>
            </a:r>
          </a:p>
          <a:p>
            <a:pPr marL="828676" lvl="1" indent="-461963">
              <a:lnSpc>
                <a:spcPct val="100000"/>
              </a:lnSpc>
              <a:spcAft>
                <a:spcPts val="600"/>
              </a:spcAft>
              <a:buFont typeface="Wingdings" pitchFamily="2" charset="2"/>
              <a:buChar char="q"/>
            </a:pPr>
            <a:r>
              <a:rPr lang="en-US" dirty="0" smtClean="0">
                <a:latin typeface="Arial" panose="020B0604020202020204" pitchFamily="34" charset="0"/>
                <a:cs typeface="Arial" panose="020B0604020202020204" pitchFamily="34" charset="0"/>
              </a:rPr>
              <a:t>Modify engine incidence accordingly. </a:t>
            </a:r>
          </a:p>
        </p:txBody>
      </p:sp>
      <p:sp>
        <p:nvSpPr>
          <p:cNvPr id="13" name="Rectangle 3"/>
          <p:cNvSpPr txBox="1">
            <a:spLocks noChangeArrowheads="1"/>
          </p:cNvSpPr>
          <p:nvPr/>
        </p:nvSpPr>
        <p:spPr bwMode="auto">
          <a:xfrm>
            <a:off x="533400" y="3810000"/>
            <a:ext cx="4343400" cy="2057400"/>
          </a:xfrm>
          <a:prstGeom prst="rect">
            <a:avLst/>
          </a:prstGeom>
          <a:noFill/>
          <a:ln w="9525">
            <a:noFill/>
            <a:miter lim="800000"/>
            <a:headEnd/>
            <a:tailEnd/>
          </a:ln>
        </p:spPr>
        <p:txBody>
          <a:bodyPr vert="horz" wrap="square" lIns="92075" tIns="46038" rIns="92075" bIns="46038" numCol="1" anchor="t" anchorCtr="0" compatLnSpc="1">
            <a:prstTxWarp prst="textNoShape">
              <a:avLst/>
            </a:prstTxWarp>
          </a:bodyPr>
          <a:lstStyle>
            <a:lvl1pPr marL="273050" indent="-273050" algn="l" rtl="0" eaLnBrk="0" fontAlgn="base" hangingPunct="0">
              <a:lnSpc>
                <a:spcPct val="150000"/>
              </a:lnSpc>
              <a:spcBef>
                <a:spcPts val="0"/>
              </a:spcBef>
              <a:spcAft>
                <a:spcPct val="0"/>
              </a:spcAft>
              <a:buClr>
                <a:srgbClr val="FF0000"/>
              </a:buClr>
              <a:buSzPct val="95000"/>
              <a:buFont typeface="Wingdings" panose="05000000000000000000" pitchFamily="2" charset="2"/>
              <a:buChar char="q"/>
              <a:defRPr sz="2000" kern="1200">
                <a:solidFill>
                  <a:schemeClr val="tx1"/>
                </a:solidFill>
                <a:latin typeface="+mn-lt"/>
                <a:ea typeface="+mn-ea"/>
                <a:cs typeface="+mn-cs"/>
              </a:defRPr>
            </a:lvl1pPr>
            <a:lvl2pPr marL="639763" indent="-246063" algn="l" rtl="0" eaLnBrk="0" fontAlgn="base" hangingPunct="0">
              <a:lnSpc>
                <a:spcPct val="150000"/>
              </a:lnSpc>
              <a:spcBef>
                <a:spcPts val="0"/>
              </a:spcBef>
              <a:spcAft>
                <a:spcPct val="0"/>
              </a:spcAft>
              <a:buClr>
                <a:srgbClr val="FF0000"/>
              </a:buClr>
              <a:buSzPct val="85000"/>
              <a:buFont typeface="Arial" panose="020B0604020202020204" pitchFamily="34" charset="0"/>
              <a:buChar char="‒"/>
              <a:defRPr sz="1800" kern="1200">
                <a:solidFill>
                  <a:schemeClr val="tx1"/>
                </a:solidFill>
                <a:latin typeface="+mn-lt"/>
                <a:ea typeface="+mn-ea"/>
                <a:cs typeface="+mn-cs"/>
              </a:defRPr>
            </a:lvl2pPr>
            <a:lvl3pPr marL="914400" indent="-246063" algn="l" rtl="0" eaLnBrk="0" fontAlgn="base" hangingPunct="0">
              <a:lnSpc>
                <a:spcPct val="150000"/>
              </a:lnSpc>
              <a:spcBef>
                <a:spcPts val="0"/>
              </a:spcBef>
              <a:spcAft>
                <a:spcPct val="0"/>
              </a:spcAft>
              <a:buClr>
                <a:srgbClr val="FF0000"/>
              </a:buClr>
              <a:buSzPct val="70000"/>
              <a:buFont typeface="Arial" panose="020B0604020202020204" pitchFamily="34" charset="0"/>
              <a:buChar char="‒"/>
              <a:defRPr sz="1800" kern="1200">
                <a:solidFill>
                  <a:schemeClr val="tx1"/>
                </a:solidFill>
                <a:latin typeface="+mn-lt"/>
                <a:ea typeface="+mn-ea"/>
                <a:cs typeface="+mn-cs"/>
              </a:defRPr>
            </a:lvl3pPr>
            <a:lvl4pPr marL="1187450" indent="-209550" algn="l" rtl="0" eaLnBrk="0" fontAlgn="base" hangingPunct="0">
              <a:lnSpc>
                <a:spcPct val="150000"/>
              </a:lnSpc>
              <a:spcBef>
                <a:spcPts val="0"/>
              </a:spcBef>
              <a:spcAft>
                <a:spcPct val="0"/>
              </a:spcAft>
              <a:buClr>
                <a:srgbClr val="FF0000"/>
              </a:buClr>
              <a:buSzPct val="65000"/>
              <a:buFont typeface="Wingdings" panose="05000000000000000000" pitchFamily="2" charset="2"/>
              <a:buChar char="Ø"/>
              <a:defRPr sz="1700" kern="1200">
                <a:solidFill>
                  <a:schemeClr val="tx1"/>
                </a:solidFill>
                <a:latin typeface="+mn-lt"/>
                <a:ea typeface="+mn-ea"/>
                <a:cs typeface="+mn-cs"/>
              </a:defRPr>
            </a:lvl4pPr>
            <a:lvl5pPr marL="1462088" indent="-209550" algn="l" rtl="0" eaLnBrk="0" fontAlgn="base" hangingPunct="0">
              <a:lnSpc>
                <a:spcPct val="150000"/>
              </a:lnSpc>
              <a:spcBef>
                <a:spcPts val="0"/>
              </a:spcBef>
              <a:spcAft>
                <a:spcPct val="0"/>
              </a:spcAft>
              <a:buClr>
                <a:srgbClr val="FF0000"/>
              </a:buClr>
              <a:buSzPct val="65000"/>
              <a:buFont typeface="Arial" panose="020B0604020202020204" pitchFamily="34" charset="0"/>
              <a:buChar char="‒"/>
              <a:defRPr sz="16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461963" indent="-461963">
              <a:lnSpc>
                <a:spcPct val="100000"/>
              </a:lnSpc>
              <a:spcAft>
                <a:spcPts val="600"/>
              </a:spcAft>
            </a:pPr>
            <a:r>
              <a:rPr lang="en-US" b="1" dirty="0" smtClean="0">
                <a:latin typeface="Arial" panose="020B0604020202020204" pitchFamily="34" charset="0"/>
                <a:cs typeface="Arial" panose="020B0604020202020204" pitchFamily="34" charset="0"/>
              </a:rPr>
              <a:t>Vertical up-line at full throttle, rudder and elevator centered, observe a significant up or down pitch:</a:t>
            </a:r>
          </a:p>
          <a:p>
            <a:pPr marL="828676" lvl="1" indent="-461963">
              <a:lnSpc>
                <a:spcPct val="100000"/>
              </a:lnSpc>
              <a:spcAft>
                <a:spcPts val="600"/>
              </a:spcAft>
              <a:buFont typeface="Wingdings" pitchFamily="2" charset="2"/>
              <a:buChar char="q"/>
            </a:pPr>
            <a:r>
              <a:rPr lang="en-US" dirty="0" smtClean="0">
                <a:latin typeface="Arial" panose="020B0604020202020204" pitchFamily="34" charset="0"/>
                <a:cs typeface="Arial" panose="020B0604020202020204" pitchFamily="34" charset="0"/>
              </a:rPr>
              <a:t>Modify engine incidence accordingly. </a:t>
            </a:r>
          </a:p>
        </p:txBody>
      </p:sp>
      <p:sp>
        <p:nvSpPr>
          <p:cNvPr id="14" name="TextBox 13"/>
          <p:cNvSpPr txBox="1"/>
          <p:nvPr/>
        </p:nvSpPr>
        <p:spPr>
          <a:xfrm>
            <a:off x="5638800" y="4953000"/>
            <a:ext cx="3124200" cy="1077218"/>
          </a:xfrm>
          <a:prstGeom prst="rect">
            <a:avLst/>
          </a:prstGeom>
          <a:noFill/>
        </p:spPr>
        <p:txBody>
          <a:bodyPr wrap="square" rtlCol="0">
            <a:spAutoFit/>
          </a:bodyPr>
          <a:lstStyle/>
          <a:p>
            <a:r>
              <a:rPr lang="en-US" sz="1600" dirty="0" smtClean="0"/>
              <a:t>A = insufficient right thrust</a:t>
            </a:r>
          </a:p>
          <a:p>
            <a:r>
              <a:rPr lang="en-US" sz="1600" dirty="0" smtClean="0"/>
              <a:t>B = too much right thrust</a:t>
            </a:r>
          </a:p>
          <a:p>
            <a:r>
              <a:rPr lang="en-US" sz="1600" dirty="0" smtClean="0"/>
              <a:t>C = insufficient down thrust</a:t>
            </a:r>
          </a:p>
          <a:p>
            <a:r>
              <a:rPr lang="en-US" sz="1600" dirty="0" smtClean="0"/>
              <a:t>D = too much down thrust</a:t>
            </a:r>
          </a:p>
        </p:txBody>
      </p:sp>
      <p:sp>
        <p:nvSpPr>
          <p:cNvPr id="6" name="TextBox 5"/>
          <p:cNvSpPr txBox="1"/>
          <p:nvPr/>
        </p:nvSpPr>
        <p:spPr>
          <a:xfrm>
            <a:off x="533400" y="1295400"/>
            <a:ext cx="4173626" cy="369332"/>
          </a:xfrm>
          <a:prstGeom prst="rect">
            <a:avLst/>
          </a:prstGeom>
          <a:noFill/>
        </p:spPr>
        <p:txBody>
          <a:bodyPr wrap="none" rtlCol="0">
            <a:spAutoFit/>
          </a:bodyPr>
          <a:lstStyle/>
          <a:p>
            <a:r>
              <a:rPr lang="en-US" dirty="0" smtClean="0"/>
              <a:t>BEFORE LEVEL FLIGHT TRIMMING</a:t>
            </a:r>
            <a:endParaRPr lang="en-US" dirty="0"/>
          </a:p>
        </p:txBody>
      </p:sp>
    </p:spTree>
    <p:extLst>
      <p:ext uri="{BB962C8B-B14F-4D97-AF65-F5344CB8AC3E}">
        <p14:creationId xmlns:p14="http://schemas.microsoft.com/office/powerpoint/2010/main" val="294015644"/>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Number Placeholder 4"/>
          <p:cNvSpPr>
            <a:spLocks noGrp="1"/>
          </p:cNvSpPr>
          <p:nvPr>
            <p:ph type="sldNum" sz="quarter" idx="4294967295"/>
          </p:nvPr>
        </p:nvSpPr>
        <p:spPr>
          <a:xfrm>
            <a:off x="8153400" y="6516625"/>
            <a:ext cx="762000" cy="365125"/>
          </a:xfrm>
        </p:spPr>
        <p:txBody>
          <a:bodyPr/>
          <a:lstStyle/>
          <a:p>
            <a:pPr>
              <a:defRPr/>
            </a:pPr>
            <a:r>
              <a:rPr lang="en-US" dirty="0">
                <a:latin typeface="Arial" panose="020B0604020202020204" pitchFamily="34" charset="0"/>
                <a:cs typeface="Arial" panose="020B0604020202020204" pitchFamily="34" charset="0"/>
              </a:rPr>
              <a:t>J-</a:t>
            </a:r>
            <a:fld id="{210D6252-5936-4924-A405-CCBDB3CDE010}" type="slidenum">
              <a:rPr lang="en-US">
                <a:latin typeface="Arial" panose="020B0604020202020204" pitchFamily="34" charset="0"/>
                <a:cs typeface="Arial" panose="020B0604020202020204" pitchFamily="34" charset="0"/>
              </a:rPr>
              <a:pPr>
                <a:defRPr/>
              </a:pPr>
              <a:t>9</a:t>
            </a:fld>
            <a:endParaRPr lang="en-US" dirty="0">
              <a:latin typeface="Arial" panose="020B0604020202020204" pitchFamily="34" charset="0"/>
              <a:cs typeface="Arial" panose="020B0604020202020204" pitchFamily="34" charset="0"/>
            </a:endParaRPr>
          </a:p>
        </p:txBody>
      </p:sp>
      <p:sp>
        <p:nvSpPr>
          <p:cNvPr id="11" name="Rectangle 2"/>
          <p:cNvSpPr>
            <a:spLocks noGrp="1" noChangeArrowheads="1"/>
          </p:cNvSpPr>
          <p:nvPr>
            <p:ph type="title"/>
          </p:nvPr>
        </p:nvSpPr>
        <p:spPr>
          <a:xfrm>
            <a:off x="2286000" y="0"/>
            <a:ext cx="6781800" cy="1219200"/>
          </a:xfrm>
        </p:spPr>
        <p:txBody>
          <a:bodyPr lIns="92075" tIns="46038" rIns="92075" bIns="46038" anchor="ctr"/>
          <a:lstStyle/>
          <a:p>
            <a:pPr algn="r">
              <a:defRPr/>
            </a:pPr>
            <a:r>
              <a:rPr lang="en-US" sz="4400" b="1" dirty="0" smtClean="0"/>
              <a:t>Set Throws</a:t>
            </a:r>
            <a:endParaRPr lang="en-US" sz="4400" b="1" dirty="0" smtClean="0">
              <a:latin typeface="Arial" panose="020B0604020202020204" pitchFamily="34" charset="0"/>
              <a:cs typeface="Arial" panose="020B0604020202020204" pitchFamily="34" charset="0"/>
            </a:endParaRPr>
          </a:p>
        </p:txBody>
      </p:sp>
      <p:sp>
        <p:nvSpPr>
          <p:cNvPr id="12" name="Rectangle 3"/>
          <p:cNvSpPr>
            <a:spLocks noGrp="1" noChangeArrowheads="1"/>
          </p:cNvSpPr>
          <p:nvPr>
            <p:ph idx="1"/>
          </p:nvPr>
        </p:nvSpPr>
        <p:spPr>
          <a:xfrm>
            <a:off x="533400" y="1828800"/>
            <a:ext cx="4724400" cy="4038600"/>
          </a:xfrm>
        </p:spPr>
        <p:txBody>
          <a:bodyPr lIns="92075" tIns="46038" rIns="92075" bIns="46038"/>
          <a:lstStyle/>
          <a:p>
            <a:pPr marL="461963" marR="0" indent="-461963" algn="l">
              <a:lnSpc>
                <a:spcPct val="100000"/>
              </a:lnSpc>
              <a:spcAft>
                <a:spcPts val="600"/>
              </a:spcAft>
              <a:buClr>
                <a:srgbClr val="FF0000"/>
              </a:buClr>
              <a:buFont typeface="Wingdings" pitchFamily="2" charset="2"/>
              <a:buChar char="q"/>
            </a:pPr>
            <a:r>
              <a:rPr lang="en-US" dirty="0" smtClean="0">
                <a:latin typeface="Arial" panose="020B0604020202020204" pitchFamily="34" charset="0"/>
                <a:cs typeface="Arial" panose="020B0604020202020204" pitchFamily="34" charset="0"/>
              </a:rPr>
              <a:t>20-30° movement for ailerons and elevator is enough.</a:t>
            </a:r>
          </a:p>
          <a:p>
            <a:pPr marL="461963" indent="-461963">
              <a:lnSpc>
                <a:spcPct val="100000"/>
              </a:lnSpc>
              <a:spcAft>
                <a:spcPts val="600"/>
              </a:spcAft>
            </a:pPr>
            <a:r>
              <a:rPr lang="en-US" dirty="0" smtClean="0">
                <a:latin typeface="Arial" panose="020B0604020202020204" pitchFamily="34" charset="0"/>
                <a:cs typeface="Arial" panose="020B0604020202020204" pitchFamily="34" charset="0"/>
              </a:rPr>
              <a:t>Do not de-multiply servo strength installing very long arms on servo and moving surfaces: </a:t>
            </a:r>
            <a:r>
              <a:rPr lang="en-US" dirty="0">
                <a:latin typeface="Arial" panose="020B0604020202020204" pitchFamily="34" charset="0"/>
                <a:cs typeface="Arial" panose="020B0604020202020204" pitchFamily="34" charset="0"/>
              </a:rPr>
              <a:t>1 to 1.5 inches is enough</a:t>
            </a:r>
            <a:endParaRPr lang="en-US" dirty="0" smtClean="0">
              <a:latin typeface="Arial" panose="020B0604020202020204" pitchFamily="34" charset="0"/>
              <a:cs typeface="Arial" panose="020B0604020202020204" pitchFamily="34" charset="0"/>
            </a:endParaRPr>
          </a:p>
          <a:p>
            <a:pPr marL="461963" marR="0" indent="-461963" algn="l">
              <a:lnSpc>
                <a:spcPct val="100000"/>
              </a:lnSpc>
              <a:spcAft>
                <a:spcPts val="600"/>
              </a:spcAft>
              <a:buClr>
                <a:srgbClr val="FF0000"/>
              </a:buClr>
              <a:buFont typeface="Wingdings" pitchFamily="2" charset="2"/>
              <a:buChar char="q"/>
            </a:pPr>
            <a:r>
              <a:rPr lang="en-US" dirty="0" smtClean="0">
                <a:latin typeface="Arial" panose="020B0604020202020204" pitchFamily="34" charset="0"/>
                <a:cs typeface="Arial" panose="020B0604020202020204" pitchFamily="34" charset="0"/>
              </a:rPr>
              <a:t>Maximize the use of all servo 180° pixel range.</a:t>
            </a:r>
          </a:p>
          <a:p>
            <a:pPr marL="461963" marR="0" indent="-461963" algn="l">
              <a:lnSpc>
                <a:spcPct val="100000"/>
              </a:lnSpc>
              <a:spcAft>
                <a:spcPts val="600"/>
              </a:spcAft>
              <a:buClr>
                <a:srgbClr val="FF0000"/>
              </a:buClr>
              <a:buFont typeface="Wingdings" pitchFamily="2" charset="2"/>
              <a:buChar char="q"/>
            </a:pPr>
            <a:r>
              <a:rPr lang="en-US" dirty="0" smtClean="0">
                <a:latin typeface="Arial" panose="020B0604020202020204" pitchFamily="34" charset="0"/>
                <a:cs typeface="Arial" panose="020B0604020202020204" pitchFamily="34" charset="0"/>
              </a:rPr>
              <a:t>If throws are too large, reduce them using ATV or Dual Rates</a:t>
            </a:r>
          </a:p>
        </p:txBody>
      </p:sp>
      <p:sp>
        <p:nvSpPr>
          <p:cNvPr id="14" name="TextBox 13"/>
          <p:cNvSpPr txBox="1"/>
          <p:nvPr/>
        </p:nvSpPr>
        <p:spPr>
          <a:xfrm>
            <a:off x="5638800" y="2667000"/>
            <a:ext cx="3124200" cy="830997"/>
          </a:xfrm>
          <a:prstGeom prst="rect">
            <a:avLst/>
          </a:prstGeom>
          <a:noFill/>
        </p:spPr>
        <p:txBody>
          <a:bodyPr wrap="square" rtlCol="0">
            <a:spAutoFit/>
          </a:bodyPr>
          <a:lstStyle/>
          <a:p>
            <a:r>
              <a:rPr lang="en-US" sz="1600" dirty="0" smtClean="0"/>
              <a:t>Less control surface movement, more precision and maximum leverage</a:t>
            </a:r>
          </a:p>
        </p:txBody>
      </p:sp>
      <p:sp>
        <p:nvSpPr>
          <p:cNvPr id="6" name="TextBox 5"/>
          <p:cNvSpPr txBox="1"/>
          <p:nvPr/>
        </p:nvSpPr>
        <p:spPr>
          <a:xfrm>
            <a:off x="533400" y="1295400"/>
            <a:ext cx="6172200" cy="369332"/>
          </a:xfrm>
          <a:prstGeom prst="rect">
            <a:avLst/>
          </a:prstGeom>
          <a:noFill/>
        </p:spPr>
        <p:txBody>
          <a:bodyPr wrap="square" rtlCol="0">
            <a:spAutoFit/>
          </a:bodyPr>
          <a:lstStyle/>
          <a:p>
            <a:r>
              <a:rPr lang="en-US" dirty="0" smtClean="0"/>
              <a:t>PRECISION AEROBATICS REQUIRES SENSIBILITY</a:t>
            </a:r>
            <a:endParaRPr lang="en-US" dirty="0"/>
          </a:p>
        </p:txBody>
      </p:sp>
      <p:pic>
        <p:nvPicPr>
          <p:cNvPr id="2" name="Picture 1" descr="1846.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10200" y="1618449"/>
            <a:ext cx="3588735" cy="896151"/>
          </a:xfrm>
          <a:prstGeom prst="rect">
            <a:avLst/>
          </a:prstGeom>
        </p:spPr>
      </p:pic>
      <p:pic>
        <p:nvPicPr>
          <p:cNvPr id="5" name="Picture 4" descr="1847.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72199" y="3886200"/>
            <a:ext cx="2136563" cy="1600200"/>
          </a:xfrm>
          <a:prstGeom prst="rect">
            <a:avLst/>
          </a:prstGeom>
        </p:spPr>
      </p:pic>
      <p:sp>
        <p:nvSpPr>
          <p:cNvPr id="15" name="TextBox 14"/>
          <p:cNvSpPr txBox="1"/>
          <p:nvPr/>
        </p:nvSpPr>
        <p:spPr>
          <a:xfrm>
            <a:off x="5715000" y="5638800"/>
            <a:ext cx="3124200" cy="584776"/>
          </a:xfrm>
          <a:prstGeom prst="rect">
            <a:avLst/>
          </a:prstGeom>
          <a:noFill/>
        </p:spPr>
        <p:txBody>
          <a:bodyPr wrap="square" rtlCol="0">
            <a:spAutoFit/>
          </a:bodyPr>
          <a:lstStyle/>
          <a:p>
            <a:r>
              <a:rPr lang="en-US" sz="1600" dirty="0" smtClean="0"/>
              <a:t>Maximize the use of your radio sensibility</a:t>
            </a:r>
          </a:p>
        </p:txBody>
      </p:sp>
      <p:sp>
        <p:nvSpPr>
          <p:cNvPr id="16" name="TextBox 15"/>
          <p:cNvSpPr txBox="1"/>
          <p:nvPr/>
        </p:nvSpPr>
        <p:spPr>
          <a:xfrm>
            <a:off x="8077200" y="3810000"/>
            <a:ext cx="685800" cy="261610"/>
          </a:xfrm>
          <a:prstGeom prst="rect">
            <a:avLst/>
          </a:prstGeom>
          <a:noFill/>
        </p:spPr>
        <p:txBody>
          <a:bodyPr wrap="square" rtlCol="0">
            <a:spAutoFit/>
          </a:bodyPr>
          <a:lstStyle/>
          <a:p>
            <a:r>
              <a:rPr lang="en-US" sz="1100" b="1" dirty="0" smtClean="0"/>
              <a:t>Right</a:t>
            </a:r>
          </a:p>
        </p:txBody>
      </p:sp>
      <p:sp>
        <p:nvSpPr>
          <p:cNvPr id="17" name="TextBox 16"/>
          <p:cNvSpPr txBox="1"/>
          <p:nvPr/>
        </p:nvSpPr>
        <p:spPr>
          <a:xfrm>
            <a:off x="8077200" y="4724400"/>
            <a:ext cx="685800" cy="261610"/>
          </a:xfrm>
          <a:prstGeom prst="rect">
            <a:avLst/>
          </a:prstGeom>
          <a:noFill/>
        </p:spPr>
        <p:txBody>
          <a:bodyPr wrap="square" rtlCol="0">
            <a:spAutoFit/>
          </a:bodyPr>
          <a:lstStyle/>
          <a:p>
            <a:r>
              <a:rPr lang="en-US" sz="1100" b="1" dirty="0" smtClean="0"/>
              <a:t>Wrong</a:t>
            </a:r>
          </a:p>
        </p:txBody>
      </p:sp>
      <p:pic>
        <p:nvPicPr>
          <p:cNvPr id="8" name="Picture 7" descr="Unknown.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28800" y="5257800"/>
            <a:ext cx="2133600" cy="1371600"/>
          </a:xfrm>
          <a:prstGeom prst="rect">
            <a:avLst/>
          </a:prstGeom>
        </p:spPr>
      </p:pic>
      <p:sp>
        <p:nvSpPr>
          <p:cNvPr id="3" name="Rectangle 2"/>
          <p:cNvSpPr/>
          <p:nvPr/>
        </p:nvSpPr>
        <p:spPr>
          <a:xfrm>
            <a:off x="5943600" y="3810000"/>
            <a:ext cx="609600" cy="2286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36365451"/>
      </p:ext>
    </p:extLst>
  </p:cSld>
  <p:clrMapOvr>
    <a:masterClrMapping/>
  </p:clrMapOvr>
  <p:timing>
    <p:tnLst>
      <p:par>
        <p:cTn xmlns:p14="http://schemas.microsoft.com/office/powerpoint/2010/mai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6853</TotalTime>
  <Words>2146</Words>
  <Application>Microsoft Macintosh PowerPoint</Application>
  <PresentationFormat>On-screen Show (4:3)</PresentationFormat>
  <Paragraphs>339</Paragraphs>
  <Slides>27</Slides>
  <Notes>27</Notes>
  <HiddenSlides>0</HiddenSlides>
  <MMClips>0</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Flow</vt:lpstr>
      <vt:lpstr>PowerPoint Presentation</vt:lpstr>
      <vt:lpstr>Seminar Outline</vt:lpstr>
      <vt:lpstr>Seminar Outline</vt:lpstr>
      <vt:lpstr>Pilot’s Attention</vt:lpstr>
      <vt:lpstr>Safety Solutions</vt:lpstr>
      <vt:lpstr>Seminar Outline</vt:lpstr>
      <vt:lpstr>Balance CG</vt:lpstr>
      <vt:lpstr>Check Engine Incidence</vt:lpstr>
      <vt:lpstr>Set Throws</vt:lpstr>
      <vt:lpstr>Align Elevator</vt:lpstr>
      <vt:lpstr>Seminar Outline</vt:lpstr>
      <vt:lpstr>Left Yaw Tendency</vt:lpstr>
      <vt:lpstr>Down Line Positive Pitch</vt:lpstr>
      <vt:lpstr>No Straight Rolls</vt:lpstr>
      <vt:lpstr>No Power Progression</vt:lpstr>
      <vt:lpstr>No Straight Knife Edge</vt:lpstr>
      <vt:lpstr>Seminar Outline</vt:lpstr>
      <vt:lpstr>Throttle Cut</vt:lpstr>
      <vt:lpstr>Choke</vt:lpstr>
      <vt:lpstr>Seminar Outline</vt:lpstr>
      <vt:lpstr>Create Flight Conditions</vt:lpstr>
      <vt:lpstr>Spin Condition</vt:lpstr>
      <vt:lpstr>Rolling Circle</vt:lpstr>
      <vt:lpstr>Snap</vt:lpstr>
      <vt:lpstr>Land</vt:lpstr>
      <vt:lpstr>TAXI</vt:lpstr>
      <vt:lpstr>Organize Radio Deck</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MAIN</dc:creator>
  <cp:lastModifiedBy>Manrico Mincuzzi</cp:lastModifiedBy>
  <cp:revision>485</cp:revision>
  <dcterms:created xsi:type="dcterms:W3CDTF">2009-10-29T14:02:19Z</dcterms:created>
  <dcterms:modified xsi:type="dcterms:W3CDTF">2018-04-04T14:39:59Z</dcterms:modified>
</cp:coreProperties>
</file>